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4" r:id="rId5"/>
    <p:sldMasterId id="2147483775" r:id="rId6"/>
    <p:sldMasterId id="2147483776" r:id="rId7"/>
    <p:sldMasterId id="2147483777" r:id="rId8"/>
    <p:sldMasterId id="2147483778" r:id="rId9"/>
    <p:sldMasterId id="214748377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y="5143500" cx="9144000"/>
  <p:notesSz cx="6858000" cy="9144000"/>
  <p:embeddedFontLst>
    <p:embeddedFont>
      <p:font typeface="Dosis"/>
      <p:regular r:id="rId65"/>
      <p:bold r:id="rId66"/>
    </p:embeddedFont>
    <p:embeddedFont>
      <p:font typeface="Fira Sans ExtraLight"/>
      <p:regular r:id="rId67"/>
      <p:bold r:id="rId68"/>
      <p:italic r:id="rId69"/>
      <p:boldItalic r:id="rId70"/>
    </p:embeddedFont>
    <p:embeddedFont>
      <p:font typeface="Roboto"/>
      <p:regular r:id="rId71"/>
      <p:bold r:id="rId72"/>
      <p:italic r:id="rId73"/>
      <p:boldItalic r:id="rId74"/>
    </p:embeddedFont>
    <p:embeddedFont>
      <p:font typeface="Fira Mono"/>
      <p:regular r:id="rId75"/>
      <p:bold r:id="rId76"/>
    </p:embeddedFont>
    <p:embeddedFont>
      <p:font typeface="Fira Sans Medium"/>
      <p:regular r:id="rId77"/>
      <p:bold r:id="rId78"/>
      <p:italic r:id="rId79"/>
      <p:boldItalic r:id="rId80"/>
    </p:embeddedFont>
    <p:embeddedFont>
      <p:font typeface="Fira Sans ExtraBold"/>
      <p:bold r:id="rId81"/>
      <p:boldItalic r:id="rId82"/>
    </p:embeddedFont>
    <p:embeddedFont>
      <p:font typeface="Fira Sans"/>
      <p:regular r:id="rId83"/>
      <p:bold r:id="rId84"/>
      <p:italic r:id="rId85"/>
      <p:boldItalic r:id="rId86"/>
    </p:embeddedFont>
    <p:embeddedFont>
      <p:font typeface="Fira Sans Light"/>
      <p:regular r:id="rId87"/>
      <p:bold r:id="rId88"/>
      <p:italic r:id="rId89"/>
      <p:boldItalic r:id="rId90"/>
    </p:embeddedFont>
    <p:embeddedFont>
      <p:font typeface="Gill Sans"/>
      <p:regular r:id="rId91"/>
      <p:bold r:id="rId92"/>
    </p:embeddedFont>
    <p:embeddedFont>
      <p:font typeface="Open Sans"/>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12D6BD-3E16-4DB7-9A18-84F38A07302B}">
  <a:tblStyle styleId="{5112D6BD-3E16-4DB7-9A18-84F38A0730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84" Type="http://schemas.openxmlformats.org/officeDocument/2006/relationships/font" Target="fonts/FiraSans-bold.fntdata"/><Relationship Id="rId42" Type="http://schemas.openxmlformats.org/officeDocument/2006/relationships/slide" Target="slides/slide31.xml"/><Relationship Id="rId89" Type="http://schemas.openxmlformats.org/officeDocument/2006/relationships/font" Target="fonts/FiraSansLight-italic.fntdata"/><Relationship Id="rId47" Type="http://schemas.openxmlformats.org/officeDocument/2006/relationships/slide" Target="slides/slide36.xml"/><Relationship Id="rId63" Type="http://schemas.openxmlformats.org/officeDocument/2006/relationships/slide" Target="slides/slide52.xml"/><Relationship Id="rId21" Type="http://schemas.openxmlformats.org/officeDocument/2006/relationships/slide" Target="slides/slide10.xml"/><Relationship Id="rId68" Type="http://schemas.openxmlformats.org/officeDocument/2006/relationships/font" Target="fonts/FiraSansExtraLight-bold.fntdata"/><Relationship Id="rId16" Type="http://schemas.openxmlformats.org/officeDocument/2006/relationships/slide" Target="slides/slide5.xml"/><Relationship Id="rId74" Type="http://schemas.openxmlformats.org/officeDocument/2006/relationships/font" Target="fonts/Roboto-boldItalic.fntdata"/><Relationship Id="rId32" Type="http://schemas.openxmlformats.org/officeDocument/2006/relationships/slide" Target="slides/slide21.xml"/><Relationship Id="rId79" Type="http://schemas.openxmlformats.org/officeDocument/2006/relationships/font" Target="fonts/FiraSansMedium-italic.fntdata"/><Relationship Id="rId37" Type="http://schemas.openxmlformats.org/officeDocument/2006/relationships/slide" Target="slides/slide26.xml"/><Relationship Id="rId53" Type="http://schemas.openxmlformats.org/officeDocument/2006/relationships/slide" Target="slides/slide42.xml"/><Relationship Id="rId11" Type="http://schemas.openxmlformats.org/officeDocument/2006/relationships/notesMaster" Target="notesMasters/notesMaster1.xml"/><Relationship Id="rId58" Type="http://schemas.openxmlformats.org/officeDocument/2006/relationships/slide" Target="slides/slide47.xml"/><Relationship Id="rId5" Type="http://schemas.openxmlformats.org/officeDocument/2006/relationships/slideMaster" Target="slideMasters/slideMaster1.xml"/><Relationship Id="rId95" Type="http://schemas.openxmlformats.org/officeDocument/2006/relationships/font" Target="fonts/OpenSans-italic.fntdata"/><Relationship Id="rId90" Type="http://schemas.openxmlformats.org/officeDocument/2006/relationships/font" Target="fonts/FiraSansLight-boldItalic.fntdata"/><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22" Type="http://schemas.openxmlformats.org/officeDocument/2006/relationships/slide" Target="slides/slide11.xml"/><Relationship Id="rId69" Type="http://schemas.openxmlformats.org/officeDocument/2006/relationships/font" Target="fonts/FiraSansExtraLight-italic.fntdata"/><Relationship Id="rId27" Type="http://schemas.openxmlformats.org/officeDocument/2006/relationships/slide" Target="slides/slide16.xml"/><Relationship Id="rId85" Type="http://schemas.openxmlformats.org/officeDocument/2006/relationships/font" Target="fonts/FiraSans-italic.fntdata"/><Relationship Id="rId80" Type="http://schemas.openxmlformats.org/officeDocument/2006/relationships/font" Target="fonts/FiraSansMedium-boldItalic.fntdata"/><Relationship Id="rId3" Type="http://schemas.openxmlformats.org/officeDocument/2006/relationships/presProps" Target="presProps.xml"/><Relationship Id="rId46" Type="http://schemas.openxmlformats.org/officeDocument/2006/relationships/slide" Target="slides/slide35.xml"/><Relationship Id="rId33" Type="http://schemas.openxmlformats.org/officeDocument/2006/relationships/slide" Target="slides/slide22.xml"/><Relationship Id="rId38" Type="http://schemas.openxmlformats.org/officeDocument/2006/relationships/slide" Target="slides/slide27.xml"/><Relationship Id="rId67" Type="http://schemas.openxmlformats.org/officeDocument/2006/relationships/font" Target="fonts/FiraSansExtraLight-regular.fntdata"/><Relationship Id="rId25" Type="http://schemas.openxmlformats.org/officeDocument/2006/relationships/slide" Target="slides/slide14.xml"/><Relationship Id="rId12" Type="http://schemas.openxmlformats.org/officeDocument/2006/relationships/slide" Target="slides/slide1.xml"/><Relationship Id="rId59" Type="http://schemas.openxmlformats.org/officeDocument/2006/relationships/slide" Target="slides/slide48.xml"/><Relationship Id="rId17" Type="http://schemas.openxmlformats.org/officeDocument/2006/relationships/slide" Target="slides/slide6.xml"/><Relationship Id="rId83" Type="http://schemas.openxmlformats.org/officeDocument/2006/relationships/font" Target="fonts/FiraSans-regular.fntdata"/><Relationship Id="rId41" Type="http://schemas.openxmlformats.org/officeDocument/2006/relationships/slide" Target="slides/slide30.xml"/><Relationship Id="rId88" Type="http://schemas.openxmlformats.org/officeDocument/2006/relationships/font" Target="fonts/FiraSansLight-bold.fntdata"/><Relationship Id="rId75" Type="http://schemas.openxmlformats.org/officeDocument/2006/relationships/font" Target="fonts/FiraMono-regular.fntdata"/><Relationship Id="rId70" Type="http://schemas.openxmlformats.org/officeDocument/2006/relationships/font" Target="fonts/FiraSansExtraLight-boldItalic.fntdata"/><Relationship Id="rId62" Type="http://schemas.openxmlformats.org/officeDocument/2006/relationships/slide" Target="slides/slide51.xml"/><Relationship Id="rId20" Type="http://schemas.openxmlformats.org/officeDocument/2006/relationships/slide" Target="slides/slide9.xml"/><Relationship Id="rId96" Type="http://schemas.openxmlformats.org/officeDocument/2006/relationships/font" Target="fonts/OpenSans-boldItalic.fntdata"/><Relationship Id="rId54" Type="http://schemas.openxmlformats.org/officeDocument/2006/relationships/slide" Target="slides/slide43.xml"/><Relationship Id="rId91" Type="http://schemas.openxmlformats.org/officeDocument/2006/relationships/font" Target="fonts/GillSans-regular.fntdata"/><Relationship Id="rId1" Type="http://schemas.openxmlformats.org/officeDocument/2006/relationships/theme" Target="theme/theme1.xml"/><Relationship Id="rId6" Type="http://schemas.openxmlformats.org/officeDocument/2006/relationships/slideMaster" Target="slideMasters/slideMaster2.xml"/><Relationship Id="rId49" Type="http://schemas.openxmlformats.org/officeDocument/2006/relationships/slide" Target="slides/slide38.xml"/><Relationship Id="rId36" Type="http://schemas.openxmlformats.org/officeDocument/2006/relationships/slide" Target="slides/slide25.xml"/><Relationship Id="rId23" Type="http://schemas.openxmlformats.org/officeDocument/2006/relationships/slide" Target="slides/slide12.xml"/><Relationship Id="rId28" Type="http://schemas.openxmlformats.org/officeDocument/2006/relationships/slide" Target="slides/slide17.xml"/><Relationship Id="rId57" Type="http://schemas.openxmlformats.org/officeDocument/2006/relationships/slide" Target="slides/slide46.xml"/><Relationship Id="rId15" Type="http://schemas.openxmlformats.org/officeDocument/2006/relationships/slide" Target="slides/slide4.xml"/><Relationship Id="rId86" Type="http://schemas.openxmlformats.org/officeDocument/2006/relationships/font" Target="fonts/FiraSans-boldItalic.fntdata"/><Relationship Id="rId44" Type="http://schemas.openxmlformats.org/officeDocument/2006/relationships/slide" Target="slides/slide33.xml"/><Relationship Id="rId81" Type="http://schemas.openxmlformats.org/officeDocument/2006/relationships/font" Target="fonts/FiraSansExtraBold-bold.fntdata"/><Relationship Id="rId73" Type="http://schemas.openxmlformats.org/officeDocument/2006/relationships/font" Target="fonts/Roboto-italic.fntdata"/><Relationship Id="rId31" Type="http://schemas.openxmlformats.org/officeDocument/2006/relationships/slide" Target="slides/slide20.xml"/><Relationship Id="rId78" Type="http://schemas.openxmlformats.org/officeDocument/2006/relationships/font" Target="fonts/FiraSansMedium-bold.fntdata"/><Relationship Id="rId65" Type="http://schemas.openxmlformats.org/officeDocument/2006/relationships/font" Target="fonts/Dosis-regular.fntdata"/><Relationship Id="rId60" Type="http://schemas.openxmlformats.org/officeDocument/2006/relationships/slide" Target="slides/slide49.xml"/><Relationship Id="rId94" Type="http://schemas.openxmlformats.org/officeDocument/2006/relationships/font" Target="fonts/OpenSans-bold.fntdata"/><Relationship Id="rId52" Type="http://schemas.openxmlformats.org/officeDocument/2006/relationships/slide" Target="slides/slide41.xml"/><Relationship Id="rId10" Type="http://schemas.openxmlformats.org/officeDocument/2006/relationships/slideMaster" Target="slideMasters/slideMaster6.xml"/><Relationship Id="rId99" Type="http://schemas.openxmlformats.org/officeDocument/2006/relationships/customXml" Target="../customXml/item3.xml"/><Relationship Id="rId4" Type="http://schemas.openxmlformats.org/officeDocument/2006/relationships/tableStyles" Target="tableStyles.xml"/><Relationship Id="rId9" Type="http://schemas.openxmlformats.org/officeDocument/2006/relationships/slideMaster" Target="slideMasters/slideMaster5.xml"/><Relationship Id="rId39" Type="http://schemas.openxmlformats.org/officeDocument/2006/relationships/slide" Target="slides/slide28.xml"/><Relationship Id="rId13" Type="http://schemas.openxmlformats.org/officeDocument/2006/relationships/slide" Target="slides/slide2.xml"/><Relationship Id="rId18" Type="http://schemas.openxmlformats.org/officeDocument/2006/relationships/slide" Target="slides/slide7.xml"/><Relationship Id="rId76" Type="http://schemas.openxmlformats.org/officeDocument/2006/relationships/font" Target="fonts/FiraMono-bold.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97" Type="http://schemas.openxmlformats.org/officeDocument/2006/relationships/customXml" Target="../customXml/item1.xml"/><Relationship Id="rId7" Type="http://schemas.openxmlformats.org/officeDocument/2006/relationships/slideMaster" Target="slideMasters/slideMaster3.xml"/><Relationship Id="rId71" Type="http://schemas.openxmlformats.org/officeDocument/2006/relationships/font" Target="fonts/Roboto-regular.fntdata"/><Relationship Id="rId92" Type="http://schemas.openxmlformats.org/officeDocument/2006/relationships/font" Target="fonts/GillSans-bold.fntdata"/><Relationship Id="rId2" Type="http://schemas.openxmlformats.org/officeDocument/2006/relationships/viewProps" Target="viewProps.xml"/><Relationship Id="rId29" Type="http://schemas.openxmlformats.org/officeDocument/2006/relationships/slide" Target="slides/slide18.xml"/><Relationship Id="rId40" Type="http://schemas.openxmlformats.org/officeDocument/2006/relationships/slide" Target="slides/slide29.xml"/><Relationship Id="rId87" Type="http://schemas.openxmlformats.org/officeDocument/2006/relationships/font" Target="fonts/FiraSansLight-regular.fntdata"/><Relationship Id="rId45" Type="http://schemas.openxmlformats.org/officeDocument/2006/relationships/slide" Target="slides/slide34.xml"/><Relationship Id="rId66" Type="http://schemas.openxmlformats.org/officeDocument/2006/relationships/font" Target="fonts/Dosis-bold.fntdata"/><Relationship Id="rId24" Type="http://schemas.openxmlformats.org/officeDocument/2006/relationships/slide" Target="slides/slide13.xml"/><Relationship Id="rId82" Type="http://schemas.openxmlformats.org/officeDocument/2006/relationships/font" Target="fonts/FiraSansExtraBold-boldItalic.fntdata"/><Relationship Id="rId61" Type="http://schemas.openxmlformats.org/officeDocument/2006/relationships/slide" Target="slides/slide50.xml"/><Relationship Id="rId19" Type="http://schemas.openxmlformats.org/officeDocument/2006/relationships/slide" Target="slides/slide8.xml"/><Relationship Id="rId30" Type="http://schemas.openxmlformats.org/officeDocument/2006/relationships/slide" Target="slides/slide19.xml"/><Relationship Id="rId77" Type="http://schemas.openxmlformats.org/officeDocument/2006/relationships/font" Target="fonts/FiraSansMedium-regular.fntdata"/><Relationship Id="rId35" Type="http://schemas.openxmlformats.org/officeDocument/2006/relationships/slide" Target="slides/slide24.xml"/><Relationship Id="rId56" Type="http://schemas.openxmlformats.org/officeDocument/2006/relationships/slide" Target="slides/slide45.xml"/><Relationship Id="rId14" Type="http://schemas.openxmlformats.org/officeDocument/2006/relationships/slide" Target="slides/slide3.xml"/><Relationship Id="rId8" Type="http://schemas.openxmlformats.org/officeDocument/2006/relationships/slideMaster" Target="slideMasters/slideMaster4.xml"/><Relationship Id="rId72" Type="http://schemas.openxmlformats.org/officeDocument/2006/relationships/font" Target="fonts/Roboto-bold.fntdata"/><Relationship Id="rId51" Type="http://schemas.openxmlformats.org/officeDocument/2006/relationships/slide" Target="slides/slide40.xml"/><Relationship Id="rId93" Type="http://schemas.openxmlformats.org/officeDocument/2006/relationships/font" Target="fonts/OpenSans-regular.fntdata"/><Relationship Id="rId98"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zura.com/blog/unstructured-data-hard-manage/" TargetMode="External"/><Relationship Id="rId3" Type="http://schemas.openxmlformats.org/officeDocument/2006/relationships/hyperlink" Target="https://www.business2community.com/customer-experience/improving-customer-retention-strategies-with-unstructured-data-02168537"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d2e7cc356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d2e7cc356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d2e7cc3565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Ett Business Intelligence (BI) projekt innebär att samla in, analysera och omvandla data till användbar information som kan hjälpa organisationen att fatta informerade beslut. Här är de viktiga stegen och leveranserna i ett BI-projekt:</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Kravinsamling: I detta steg identifieras behoven och kraven för BI-projektet. Det kan innebära att utvärdera vad som krävs för att hantera datakällor, vilka data som ska samlas in, vilka rapporter eller analyser som behövs och vilka användare som behöver tillgång till data.</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Datainsamling och integration: Detta steg handlar om att samla in data från olika källor och integrera dem för att skapa en enda version av sanningen. Detta inkluderar att identifiera och hantera kvalitetsproblem och felaktigheter i data.</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Dataanalys: Detta steg handlar om att tillämpa olika analysmetoder för att dra slutsatser från data. Detta inkluderar att använda avancerade analyser som statistik, maskininlärning eller artificiell intelligens.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Rapportering och visualisering: Här skapas användarvänliga och lättförståeliga rapporter och visualiseringar av data för att hjälpa användare att fatta beslut baserade på datan.</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Implementering: När rapporter och analys har skapats, behöver de implementeras i organisationen. Detta inkluderar att utbilda användare, integrera rapporter och analys i befintliga system och säkerställa att användarna har tillräcklig tillgång till datan.</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Underhåll och förbättring: Ett BI-projekt kräver kontinuerlig underhåll och förbättring. Detta inkluderar att övervaka datakvalitet, hantera nya krav och behov från användarna och uppdatera teknologin för att möta förändrade behov.</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Sammanfattningsvis är de viktigaste stegen och leveranserna i ett BI-projekt: kravinsamling, datainsamling och integration, dataanalys, rapportering och visualisering, implementering, samt underhåll och förbättring.</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
        <p:nvSpPr>
          <p:cNvPr id="1268" name="Google Shape;1268;g2d2e7cc3565_0_8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d41b7f52a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
        <p:nvSpPr>
          <p:cNvPr id="1301" name="Google Shape;1301;g2d41b7f52ac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d2e7cc356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d2e7cc356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0b4e989c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0b4e989c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0b4e989cd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30b4e989cd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d2e7cc356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d2e7cc356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Här är ett annat moget område, att göra prognoser utifrån olika tidsserier.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Allt från att göra prognoser för bokningar, försäljningar, lagerhållning, etc.</a:t>
            </a:r>
            <a:endParaRPr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0b06aaad8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0b06aaad8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0b06aaad8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0b06aaad8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0b06aaad8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0b06aaad8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d2e7cc356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d2e7cc356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Bild 2: </a:t>
            </a:r>
            <a:r>
              <a:rPr lang="en" sz="1600" u="sng">
                <a:solidFill>
                  <a:schemeClr val="hlink"/>
                </a:solidFill>
                <a:hlinkClick r:id="rId2"/>
              </a:rPr>
              <a:t>https://panzura.com/blog/unstructured-data-hard-manage/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Bild 1: </a:t>
            </a:r>
            <a:r>
              <a:rPr lang="en" sz="1600" u="sng">
                <a:solidFill>
                  <a:schemeClr val="hlink"/>
                </a:solidFill>
                <a:hlinkClick r:id="rId3"/>
              </a:rPr>
              <a:t>https://www.business2community.com/customer-experience/improving-customer-retention-strategies-with-unstructured-data-02168537</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d2e7cc35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d2e7cc35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Börja med att berätta att du alltid får två frågor, där en fråga är “Vad är AI?”.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Jag säger oftast “Bra fråga som dessvärre inte har ett svar utifrån ett facit”.</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Ai står ju för artificiell intelligens, dvs konstgjord intelligens. Men då det inte finns en vedertagen definition vad intelligens är så finns det heller ingen vedertagen definition vad artificiell intelligens är.</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d2e7cc3565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d2e7cc3565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Extrahera metadata (från ostrukturerad till strukturerad)):</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Vad blev brottspåföljden (fälld, friad, villkorligt, samhällstjänst, dagsböter ,,,,,, samt “siffror” tal, etc)</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DOT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Sammanfatta: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En större textmassa till något kortare.</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TT.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Tagga: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Flera beskrivande ord vad texten handlar om.</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Tagga är ett flertal kategorier.</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Antingen från ett fritt korpus, eller förutbestämda taggar.</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MtG</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Översätta: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Mellan språk.</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Ett nischat språk</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Behöver vara on-prem</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Del av en större leverans.</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MtG, DOT, Linguacom, Plint.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Indata till modell:</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Skapa data till ditt excel-ark från ostrukturerad text.</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“Bubbelroom”, </a:t>
            </a:r>
            <a:r>
              <a:rPr lang="en" sz="1050" strike="sngStrike">
                <a:solidFill>
                  <a:srgbClr val="444746"/>
                </a:solidFill>
                <a:highlight>
                  <a:srgbClr val="FFFFFF"/>
                </a:highlight>
                <a:latin typeface="Roboto"/>
                <a:ea typeface="Roboto"/>
                <a:cs typeface="Roboto"/>
                <a:sym typeface="Roboto"/>
              </a:rPr>
              <a:t>Stena Bulk</a:t>
            </a:r>
            <a:endParaRPr sz="1050" strike="sngStrike">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d2e7cc356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d2e7cc356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Söka: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Vanligt och semantiskt sök</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DOT, MtG, Rejlers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Fråga: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En googling med fråga som visar ett utdrag med “källa” (Google Brain).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eller fritextsvar + utdrag med källa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inget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Chatta: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Som ChatGPT fast med “din” databas på “toppen”.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Visiba, ChatGPT.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Sammanfatta flera källor: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Sammanfatta utifrån flera källor.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Dokument relationer: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Kopplingar till olika dokument (tex lagar, överklaganden, etc)</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DOT</a:t>
            </a:r>
            <a:endParaRPr sz="16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30ad892556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30ad892556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rgbClr val="001B26"/>
                </a:solidFill>
              </a:rPr>
              <a:t>Detta då tjänster så som chat gpt kan se ut som magi. Men även dessa tjänster är automatiserad optimering och statistik bara mångt mycket mer avancerat och tillgängligt än tidigare.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0ad892556a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0ad892556a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0ad892556a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0ad892556a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0ad892556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30ad892556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0b06aaad8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30b06aaad8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0b06aaad8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0b06aaad8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I januari 2024 arrangerades en workshop med fokus på "AI och Min vårdplan". Denna workshop resulterade i en förstudie som genomfördes under våren samma år.</a:t>
            </a:r>
            <a:endParaRPr sz="1600"/>
          </a:p>
          <a:p>
            <a:pPr indent="0" lvl="0" marL="0" rtl="0" algn="l">
              <a:spcBef>
                <a:spcPts val="0"/>
              </a:spcBef>
              <a:spcAft>
                <a:spcPts val="0"/>
              </a:spcAft>
              <a:buClr>
                <a:schemeClr val="dk1"/>
              </a:buClr>
              <a:buSzPts val="1100"/>
              <a:buFont typeface="Arial"/>
              <a:buNone/>
            </a:pPr>
            <a:r>
              <a:rPr lang="en" sz="1600"/>
              <a:t>Under förstudien hölls två ytterligare workshops; Användarupplevelse (workshop #1) och Tekniska förutsättningar (workshop #2).</a:t>
            </a:r>
            <a:endParaRPr sz="1600"/>
          </a:p>
          <a:p>
            <a:pPr indent="0" lvl="0" marL="0" rtl="0" algn="l">
              <a:spcBef>
                <a:spcPts val="0"/>
              </a:spcBef>
              <a:spcAft>
                <a:spcPts val="0"/>
              </a:spcAft>
              <a:buClr>
                <a:schemeClr val="dk1"/>
              </a:buClr>
              <a:buSzPts val="1100"/>
              <a:buFont typeface="Arial"/>
              <a:buNone/>
            </a:pPr>
            <a:r>
              <a:rPr lang="en" sz="1600"/>
              <a:t>Förstudien utforskar möjligheter att genom användning av artificiell intelligens (AI) underlätta arbetet att ta fram Min vårdplan.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Genom att analysera befintliga arbetsflöden, användarbehov och datakällor syftar förstudien till att identifiera de områden där AI kan bidra med effektivisering, noggrannare dataanalys och målgruppsanpassade vårdplaner. </a:t>
            </a:r>
            <a:endParaRPr sz="1600"/>
          </a:p>
          <a:p>
            <a:pPr indent="0" lvl="0" marL="0" rtl="0" algn="l">
              <a:spcBef>
                <a:spcPts val="0"/>
              </a:spcBef>
              <a:spcAft>
                <a:spcPts val="0"/>
              </a:spcAft>
              <a:buClr>
                <a:schemeClr val="dk1"/>
              </a:buClr>
              <a:buSzPts val="1100"/>
              <a:buFont typeface="Arial"/>
              <a:buNone/>
            </a:pPr>
            <a:r>
              <a:rPr lang="en" sz="1600"/>
              <a:t>Arbetet förväntas leda till ökad effektivitet och precision kopplat till framtagandet av Min vårdplan. Som en konsekvens av detta förväntas dessutom att acceptansen för arbetsprocessen att ta fram Min vårdplan att öka inom verksamheten.</a:t>
            </a:r>
            <a:endParaRPr sz="1600"/>
          </a:p>
          <a:p>
            <a:pPr indent="0" lvl="0" marL="0" rtl="0" algn="l">
              <a:spcBef>
                <a:spcPts val="0"/>
              </a:spcBef>
              <a:spcAft>
                <a:spcPts val="0"/>
              </a:spcAft>
              <a:buClr>
                <a:schemeClr val="dk1"/>
              </a:buClr>
              <a:buSzPts val="1100"/>
              <a:buFont typeface="Arial"/>
              <a:buNone/>
            </a:pPr>
            <a:r>
              <a:rPr lang="en" sz="1600"/>
              <a:t>---------</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097274c31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097274c31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Extrahera metadata (från ostrukturerad till strukturerad)):</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Vad blev brottspåföljden (fälld, friad, villkorligt, samhällstjänst, dagsböter ,,,,,, samt “siffror” tal, etc)</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DOT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Sammanfatta: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En större textmassa till något kortare.</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TT.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Tagga: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Flera beskrivande ord vad texten handlar om.</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Tagga är ett flertal kategorier.</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Antingen från ett fritt korpus, eller förutbestämda taggar.</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MtG</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Översätta:</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Mellan språk.</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Ett nischat språk</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Behöver vara on-prem</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Del av en större leverans.</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MtG, DOT, Linguacom, Plint.</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Indata till modell:</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Skapa data till ditt excel-ark från ostrukturerad text.</a:t>
            </a:r>
            <a:endParaRPr sz="1050">
              <a:solidFill>
                <a:srgbClr val="444746"/>
              </a:solidFill>
              <a:highlight>
                <a:srgbClr val="FFFFFF"/>
              </a:highlight>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highlight>
                  <a:srgbClr val="FFFFFF"/>
                </a:highlight>
                <a:latin typeface="Roboto"/>
                <a:ea typeface="Roboto"/>
                <a:cs typeface="Roboto"/>
                <a:sym typeface="Roboto"/>
              </a:rPr>
              <a:t>Case: “Bubbelroom”, </a:t>
            </a:r>
            <a:r>
              <a:rPr lang="en" sz="1050" strike="sngStrike">
                <a:solidFill>
                  <a:srgbClr val="444746"/>
                </a:solidFill>
                <a:highlight>
                  <a:srgbClr val="FFFFFF"/>
                </a:highlight>
                <a:latin typeface="Roboto"/>
                <a:ea typeface="Roboto"/>
                <a:cs typeface="Roboto"/>
                <a:sym typeface="Roboto"/>
              </a:rPr>
              <a:t>Stena Bulk</a:t>
            </a:r>
            <a:endParaRPr sz="1050" strike="sngStrike">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3097274c31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3097274c3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Söka: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Vanligt och semantiskt sök</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DOT, MtG, Rejlers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Fråga: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En googling med fråga som visar ett utdrag med “källa” (Google Brain).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eller fritextsvar + utdrag med källa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inget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Chatta: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Som ChatGPT fast med “din” databas på “toppen”.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Visiba, ChatGPT.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Sammanfatta flera källor: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Sammanfatta utifrån flera källor.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Dokument relationer: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Kopplingar till olika dokument (tex lagar, överklaganden, etc)</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Case: DOT</a:t>
            </a:r>
            <a:endParaRPr sz="16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d2e7cc35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d2e7cc35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3097274c31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3097274c31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0b06aaad83_0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30b06aaad83_0_2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30b06aaad83_0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30b06aaad83_0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d2e7cc356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d2e7cc356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Varför skall man hålla på med AI?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Som det står i rubriken, ett företag står hela tiden inför i princip obegränsat antal löpande beslut utifrån företagets verksamhet som kan stödjas via AI.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Som tabellen visar så kan detta var beslut utifrån ett så långt perspektiv som på årsbasis, tex kring försäljning (hur mycket kommer jag att sälja, hur små lager kan vi ha så att vi inte binder onödigt mycket kapital men ändå kan hålla en hög servicegrad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ner till längst ner i tabellen där AI:n hjälper maskiner och styrsystem att ta bättre beslut ner på sekundnivå och realtid, för att tex undvika driftstörningar (Predictive maininenance ), undvika tillverkar varor med lägre kvalitet (Predictive Quality)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Alla dessa exempel på affärsprocesser har det gemensamt att AIn kan vara ett väldigt starkt och avgörande verktyg för att ta bättre beslut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0b06aaad83_0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0b06aaad83_0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30b06aaad83_0_2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30b06aaad83_0_2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0b4e989c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0b4e989c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30b06aaad83_0_2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30b06aaad83_0_2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some common challenges when working with machine learning that is good to be aware of and i am going to talk about a few of them. </a:t>
            </a:r>
            <a:endParaRPr/>
          </a:p>
          <a:p>
            <a:pPr indent="0" lvl="0" marL="0" rtl="0" algn="l">
              <a:spcBef>
                <a:spcPts val="0"/>
              </a:spcBef>
              <a:spcAft>
                <a:spcPts val="0"/>
              </a:spcAft>
              <a:buNone/>
            </a:pPr>
            <a:r>
              <a:rPr lang="en"/>
              <a:t>One of the most common ones is bias. One common example of this is from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0b06aaad83_0_2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30b06aaad83_0_2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war 2 where they sat out to try to fund where to put armor on an airplane to maximize survival. The naive approach was to put it where the returned planes hade bullet holes. But the wrigth answer is where there are no bulletholes. As the planes hit there did not return back to base. The same applies for machine learning models and i think you can find examples i your field better than i cab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0b4e989c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30b4e989c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study on some models released in MIT press looking at some attempts to use computer vision to identifi covid in lung scans. But in these projects there was alot of mistakes. Some examples shwn here highlighted from a longer article. But as we cant know what features the model picks up on and here is some examples where in one project the model picked up the text from different hospitals as some handeld more covid cases than others as well as if the patient was laying down or not as a sicker patioent usualy was lying down when scaned compared to a healthy indevidual. These projects show that you need to think critucualy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d2e7cc35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d2e7cc35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30b06aaad83_0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30b06aaad83_0_2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d2e7cc3565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d2e7cc3565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Kommande slide kommer jag att belysa hur en verksamhet bör göra för att ta sig från idé till driftsatt AI.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Detta steget att påbörja sin AI-resa verkar och är svårt om man inte har gjort denna resa förut.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Vi kommer ofta i kontakt med företag som till och med har haft styrelsemöte, LG-möte att man skall börja med AI men efter 6-12 månader har man inte kommit igång.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ett ännu värre läge är att man kommit igång men man har misslyckats eller AI-projektet har blivit kraftigt fördyrat.</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d2e7cc3565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d2e7cc3565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På denna slide ser ni en metodik som vi har använt de senaste 15 åren och som för oss på Tenfifty ligger bakom ett 70-tal lyckade och driftsatta AI-projekt.</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Det är absolut inget hokus pokus med denna modell, den bygger på en modell som heter CRISP-DM, som är en av de vanligaste metoderna och arbetssätten när man jobbar med tunga dataprojekt.</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Till vänster ser ni tre kunskaper och förståelser: affärs-förståelse, data-</a:t>
            </a:r>
            <a:r>
              <a:rPr lang="en" sz="1600">
                <a:solidFill>
                  <a:srgbClr val="001B26"/>
                </a:solidFill>
                <a:latin typeface="Calibri"/>
                <a:ea typeface="Calibri"/>
                <a:cs typeface="Calibri"/>
                <a:sym typeface="Calibri"/>
              </a:rPr>
              <a:t>förståelse och AI-förståelse. Har ett AI-projekt dessa tre förståelser så är man i princip hemma.</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Börja med att förklara </a:t>
            </a:r>
            <a:r>
              <a:rPr lang="en" sz="1600">
                <a:solidFill>
                  <a:srgbClr val="001B26"/>
                </a:solidFill>
                <a:latin typeface="Calibri"/>
                <a:ea typeface="Calibri"/>
                <a:cs typeface="Calibri"/>
                <a:sym typeface="Calibri"/>
              </a:rPr>
              <a:t>Affärs-förståelse och vilka frågor som ställs. Glöm inte att lyfta fram att AI-projekt bör/skall vara affärsdrivna och inte teknikdrivna.</a:t>
            </a:r>
            <a:endParaRPr sz="1600">
              <a:solidFill>
                <a:srgbClr val="001B26"/>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600">
              <a:solidFill>
                <a:srgbClr val="001B26"/>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rgbClr val="001B26"/>
                </a:solidFill>
                <a:latin typeface="Calibri"/>
                <a:ea typeface="Calibri"/>
                <a:cs typeface="Calibri"/>
                <a:sym typeface="Calibri"/>
              </a:rPr>
              <a:t>Fortsätt sen att prata om Data-förståelse och hur vi driver denna fråga.</a:t>
            </a:r>
            <a:endParaRPr sz="1600">
              <a:solidFill>
                <a:srgbClr val="001B26"/>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Via den workshopen jag beskrev med folk som har Affärs-förståelse, Data-förståelse samt AI-förståelse så får vi följande situation:</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Vi kan säga till kunden:</a:t>
            </a:r>
            <a:endParaRPr sz="1600">
              <a:solidFill>
                <a:schemeClr val="dk1"/>
              </a:solidFill>
              <a:latin typeface="Calibri"/>
              <a:ea typeface="Calibri"/>
              <a:cs typeface="Calibri"/>
              <a:sym typeface="Calibri"/>
            </a:endParaRPr>
          </a:p>
          <a:p>
            <a:pPr indent="-330200" lvl="0" marL="457200" rtl="0" algn="l">
              <a:lnSpc>
                <a:spcPct val="107916"/>
              </a:lnSpc>
              <a:spcBef>
                <a:spcPts val="8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OK ni har dessa 3-5 verkliga problem. </a:t>
            </a:r>
            <a:endParaRPr sz="1600">
              <a:solidFill>
                <a:schemeClr val="dk1"/>
              </a:solidFill>
              <a:latin typeface="Calibri"/>
              <a:ea typeface="Calibri"/>
              <a:cs typeface="Calibri"/>
              <a:sym typeface="Calibri"/>
            </a:endParaRPr>
          </a:p>
          <a:p>
            <a:pPr indent="-330200" lvl="0" marL="457200" rtl="0" algn="l">
              <a:lnSpc>
                <a:spcPct val="107916"/>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Ni sitter redan på denna datan.</a:t>
            </a:r>
            <a:endParaRPr sz="1600">
              <a:solidFill>
                <a:schemeClr val="dk1"/>
              </a:solidFill>
              <a:latin typeface="Calibri"/>
              <a:ea typeface="Calibri"/>
              <a:cs typeface="Calibri"/>
              <a:sym typeface="Calibri"/>
            </a:endParaRPr>
          </a:p>
          <a:p>
            <a:pPr indent="-330200" lvl="0" marL="457200" rtl="0" algn="l">
              <a:lnSpc>
                <a:spcPct val="107916"/>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Vi vet att denna AI- teknologie har en perfekt fitt för detta problem, den är inte overkill för uppgiften, den är inte heller omogen för uppgiften.</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Det finns så många algoritmer, open-source-lösningar och teknologier som är mogna och beprövade som bara väntar på att användas och modelleras av svenska företag.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Problemet och utmaningen är att för varje perfekt algoritm, open-source-lösning och teknologie så finns det 1000-tals ansatser som antingen är overkill eller är för omogen för det specifika caset.</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Då kan jag starta med ett case som löser ett verkligt problem, där kunden redan sitter på data och vi kan använda en fungerande AI-teknik.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800"/>
              </a:spcAft>
              <a:buClr>
                <a:schemeClr val="dk1"/>
              </a:buClr>
              <a:buSzPts val="1100"/>
              <a:buFont typeface="Arial"/>
              <a:buNone/>
            </a:pPr>
            <a:r>
              <a:rPr lang="en" sz="1600">
                <a:solidFill>
                  <a:schemeClr val="dk1"/>
                </a:solidFill>
                <a:latin typeface="Calibri"/>
                <a:ea typeface="Calibri"/>
                <a:cs typeface="Calibri"/>
                <a:sym typeface="Calibri"/>
              </a:rPr>
              <a:t>Via detta så kan vi starta en AI-satsning som är ej kostsam och som har en stor chans att lyckas.</a:t>
            </a:r>
            <a:endParaRPr sz="16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d2e7cc3565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d2e7cc3565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d2e7cc3565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d2e7cc3565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d2e7cc3565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d2e7cc3565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2d2e7cc3565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2d2e7cc3565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Med AI-tunnelbanekartan så symboliserar jag vilka kunskaper och erfarenheter som är direkt nödvändiga i avancerade AI- och datascience- projekt. Det är nätet av teknik inom AI.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Vi lägger ca 60 timmar i veckan på tech-watch för att kartlägga vilka nya stationer som dyker upp, vilka stationer som blir bättre. Via denna löpande tech-watch samt att vi är ett större antal inom bolaget som hållit på med AI i ca 20 år så har vi helkoll på vad som funkar och inte funkar inom AI.</a:t>
            </a:r>
            <a:endParaRPr sz="1600">
              <a:solidFill>
                <a:schemeClr val="dk1"/>
              </a:solidFill>
              <a:latin typeface="Calibri"/>
              <a:ea typeface="Calibri"/>
              <a:cs typeface="Calibri"/>
              <a:sym typeface="Calibri"/>
            </a:endParaRPr>
          </a:p>
          <a:p>
            <a:pPr indent="0" lvl="0" marL="0" rtl="0" algn="l">
              <a:spcBef>
                <a:spcPts val="800"/>
              </a:spcBef>
              <a:spcAft>
                <a:spcPts val="0"/>
              </a:spcAft>
              <a:buNone/>
            </a:pPr>
            <a:r>
              <a:t/>
            </a:r>
            <a:endParaRPr sz="16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d2e7cc3565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d2e7cc3565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d2e7cc3565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d2e7cc3565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2d2e7cc3565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2d2e7cc3565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d2e7cc356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d2e7cc356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Börja med att berätta att du alltid får två frågor, där en fråga är “Vad är AI?”.</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Jag säger oftast “Bra fråga som dessvärre inte har ett svar utifrån ett facit”.</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Ai står ju för artificiell intelligens, dvs konstgjord intelligens. Men då det inte finns en vedertagen definition vad intelligens är så finns det heller ingen vedertagen definition vad artificiell intelligens är.</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1095050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10950509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310950509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310950509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30b06aaad83_0_2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30b06aaad83_0_2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0b06aaad83_0_3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30b06aaad83_0_3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d2e7cc356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d2e7cc356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1B26"/>
              </a:buClr>
              <a:buSzPts val="1100"/>
              <a:buFont typeface="Arial"/>
              <a:buNone/>
            </a:pPr>
            <a:r>
              <a:rPr lang="en" sz="1900">
                <a:solidFill>
                  <a:srgbClr val="001B26"/>
                </a:solidFill>
              </a:rPr>
              <a:t>Vad är AI för något?</a:t>
            </a:r>
            <a:endParaRPr sz="1900">
              <a:solidFill>
                <a:srgbClr val="001B26"/>
              </a:solidFill>
            </a:endParaRPr>
          </a:p>
          <a:p>
            <a:pPr indent="0" lvl="0" marL="0" rtl="0" algn="l">
              <a:spcBef>
                <a:spcPts val="0"/>
              </a:spcBef>
              <a:spcAft>
                <a:spcPts val="0"/>
              </a:spcAft>
              <a:buClr>
                <a:srgbClr val="001B26"/>
              </a:buClr>
              <a:buSzPts val="1100"/>
              <a:buFont typeface="Arial"/>
              <a:buNone/>
            </a:pPr>
            <a:r>
              <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AI är inte magi eller en gubbe i en låda.</a:t>
            </a:r>
            <a:endParaRPr sz="1900">
              <a:solidFill>
                <a:srgbClr val="001B26"/>
              </a:solidFill>
            </a:endParaRPr>
          </a:p>
          <a:p>
            <a:pPr indent="0" lvl="0" marL="0" rtl="0" algn="l">
              <a:spcBef>
                <a:spcPts val="0"/>
              </a:spcBef>
              <a:spcAft>
                <a:spcPts val="0"/>
              </a:spcAft>
              <a:buClr>
                <a:srgbClr val="001B26"/>
              </a:buClr>
              <a:buSzPts val="1100"/>
              <a:buFont typeface="Arial"/>
              <a:buNone/>
            </a:pPr>
            <a:r>
              <a:t/>
            </a:r>
            <a:endParaRPr sz="1900">
              <a:solidFill>
                <a:srgbClr val="001B26"/>
              </a:solidFill>
            </a:endParaRPr>
          </a:p>
          <a:p>
            <a:pPr indent="0" lvl="0" marL="0" rtl="0" algn="l">
              <a:spcBef>
                <a:spcPts val="0"/>
              </a:spcBef>
              <a:spcAft>
                <a:spcPts val="0"/>
              </a:spcAft>
              <a:buClr>
                <a:schemeClr val="dk1"/>
              </a:buClr>
              <a:buSzPts val="1100"/>
              <a:buFont typeface="Arial"/>
              <a:buNone/>
            </a:pPr>
            <a:r>
              <a:rPr lang="en" sz="1900">
                <a:solidFill>
                  <a:srgbClr val="001B26"/>
                </a:solidFill>
              </a:rPr>
              <a:t>AI är huvudsakligen automatiserad statistik och optimering.</a:t>
            </a:r>
            <a:endParaRPr sz="1900">
              <a:solidFill>
                <a:srgbClr val="001B26"/>
              </a:solidFill>
            </a:endParaRPr>
          </a:p>
          <a:p>
            <a:pPr indent="0" lvl="0" marL="0" rtl="0" algn="l">
              <a:spcBef>
                <a:spcPts val="0"/>
              </a:spcBef>
              <a:spcAft>
                <a:spcPts val="0"/>
              </a:spcAft>
              <a:buClr>
                <a:schemeClr val="dk1"/>
              </a:buClr>
              <a:buSzPts val="1100"/>
              <a:buFont typeface="Arial"/>
              <a:buNone/>
            </a:pPr>
            <a:r>
              <a:t/>
            </a:r>
            <a:endParaRPr sz="1900">
              <a:solidFill>
                <a:srgbClr val="001B26"/>
              </a:solidFill>
            </a:endParaRPr>
          </a:p>
          <a:p>
            <a:pPr indent="0" lvl="0" marL="0" rtl="0" algn="l">
              <a:spcBef>
                <a:spcPts val="0"/>
              </a:spcBef>
              <a:spcAft>
                <a:spcPts val="0"/>
              </a:spcAft>
              <a:buClr>
                <a:schemeClr val="dk1"/>
              </a:buClr>
              <a:buSzPts val="1100"/>
              <a:buFont typeface="Arial"/>
              <a:buNone/>
            </a:pPr>
            <a:r>
              <a:rPr lang="en" sz="1900">
                <a:solidFill>
                  <a:srgbClr val="001B26"/>
                </a:solidFill>
              </a:rPr>
              <a:t>Baserat på sin data kan företag skapa enkla och fungerande AI-modeller kring hur deras värld fungerar.</a:t>
            </a:r>
            <a:endParaRPr sz="1900">
              <a:solidFill>
                <a:srgbClr val="001B26"/>
              </a:solidFill>
            </a:endParaRPr>
          </a:p>
          <a:p>
            <a:pPr indent="0" lvl="0" marL="0" rtl="0" algn="l">
              <a:spcBef>
                <a:spcPts val="0"/>
              </a:spcBef>
              <a:spcAft>
                <a:spcPts val="0"/>
              </a:spcAft>
              <a:buClr>
                <a:schemeClr val="dk1"/>
              </a:buClr>
              <a:buSzPts val="1100"/>
              <a:buFont typeface="Arial"/>
              <a:buNone/>
            </a:pPr>
            <a:r>
              <a:t/>
            </a:r>
            <a:endParaRPr sz="1900">
              <a:solidFill>
                <a:srgbClr val="001B26"/>
              </a:solidFill>
            </a:endParaRPr>
          </a:p>
          <a:p>
            <a:pPr indent="0" lvl="0" marL="0" rtl="0" algn="l">
              <a:spcBef>
                <a:spcPts val="0"/>
              </a:spcBef>
              <a:spcAft>
                <a:spcPts val="0"/>
              </a:spcAft>
              <a:buClr>
                <a:schemeClr val="dk1"/>
              </a:buClr>
              <a:buSzPts val="1100"/>
              <a:buFont typeface="Arial"/>
              <a:buNone/>
            </a:pPr>
            <a:r>
              <a:rPr lang="en" sz="1900">
                <a:solidFill>
                  <a:srgbClr val="001B26"/>
                </a:solidFill>
              </a:rPr>
              <a:t>Ibland är det en modell som ger en förutsägelse eller prognos kring vad som kommer att hända, ibland vill man göra simuleringar ovanpå modellerna för att planera bästa beslut för framtiden.</a:t>
            </a:r>
            <a:endParaRPr sz="1900">
              <a:solidFill>
                <a:srgbClr val="001B26"/>
              </a:solidFill>
            </a:endParaRPr>
          </a:p>
          <a:p>
            <a:pPr indent="0" lvl="0" marL="0" rtl="0" algn="l">
              <a:spcBef>
                <a:spcPts val="0"/>
              </a:spcBef>
              <a:spcAft>
                <a:spcPts val="0"/>
              </a:spcAft>
              <a:buClr>
                <a:srgbClr val="001B26"/>
              </a:buClr>
              <a:buSzPts val="1100"/>
              <a:buFont typeface="Arial"/>
              <a:buNone/>
            </a:pPr>
            <a:r>
              <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a:t>
            </a:r>
            <a:endParaRPr sz="1900">
              <a:solidFill>
                <a:srgbClr val="001B26"/>
              </a:solidFill>
            </a:endParaRPr>
          </a:p>
          <a:p>
            <a:pPr indent="0" lvl="0" marL="0" rtl="0" algn="l">
              <a:spcBef>
                <a:spcPts val="0"/>
              </a:spcBef>
              <a:spcAft>
                <a:spcPts val="0"/>
              </a:spcAft>
              <a:buClr>
                <a:srgbClr val="001B26"/>
              </a:buClr>
              <a:buSzPts val="1100"/>
              <a:buFont typeface="Arial"/>
              <a:buNone/>
            </a:pPr>
            <a:r>
              <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De frågor som du kan ställa till en AI det är samma frågor som man kan ställa till en mänsklig expert, analytiker på företaget eller kollega på jobbet:</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  * Vad tror du ska hända?</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  * Varför tror du det?</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  * Hur säker är du på att det skall hända?</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  * Hur skall jag agera för att få det att hända?</a:t>
            </a:r>
            <a:endParaRPr sz="1900">
              <a:solidFill>
                <a:srgbClr val="001B26"/>
              </a:solidFill>
            </a:endParaRPr>
          </a:p>
          <a:p>
            <a:pPr indent="0" lvl="0" marL="0" rtl="0" algn="l">
              <a:spcBef>
                <a:spcPts val="0"/>
              </a:spcBef>
              <a:spcAft>
                <a:spcPts val="0"/>
              </a:spcAft>
              <a:buClr>
                <a:srgbClr val="001B26"/>
              </a:buClr>
              <a:buSzPts val="1100"/>
              <a:buFont typeface="Arial"/>
              <a:buNone/>
            </a:pPr>
            <a:r>
              <a:t/>
            </a:r>
            <a:endParaRPr sz="1900">
              <a:solidFill>
                <a:srgbClr val="001B26"/>
              </a:solidFill>
            </a:endParaRPr>
          </a:p>
          <a:p>
            <a:pPr indent="0" lvl="0" marL="0" rtl="0" algn="l">
              <a:spcBef>
                <a:spcPts val="0"/>
              </a:spcBef>
              <a:spcAft>
                <a:spcPts val="0"/>
              </a:spcAft>
              <a:buClr>
                <a:srgbClr val="001B26"/>
              </a:buClr>
              <a:buSzPts val="1100"/>
              <a:buFont typeface="Arial"/>
              <a:buNone/>
            </a:pPr>
            <a:r>
              <a:rPr lang="en" sz="1900">
                <a:solidFill>
                  <a:srgbClr val="001B26"/>
                </a:solidFill>
              </a:rPr>
              <a:t>Så summa summarum, AI är huvudsakligen automatiserad statistik och optimering, det är inte magi.</a:t>
            </a:r>
            <a:endParaRPr sz="1900">
              <a:solidFill>
                <a:srgbClr val="001B26"/>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d2e7cc356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d2e7cc356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600">
                <a:solidFill>
                  <a:srgbClr val="001B26"/>
                </a:solidFill>
                <a:latin typeface="Calibri"/>
                <a:ea typeface="Calibri"/>
                <a:cs typeface="Calibri"/>
                <a:sym typeface="Calibri"/>
              </a:rPr>
              <a:t>Tidigare nämnde jag ju att det inte fanns någon vedertagen definition kring vad AI är.</a:t>
            </a:r>
            <a:endParaRPr sz="1600"/>
          </a:p>
          <a:p>
            <a:pPr indent="0" lvl="0" marL="0" rtl="0" algn="l">
              <a:lnSpc>
                <a:spcPct val="107916"/>
              </a:lnSpc>
              <a:spcBef>
                <a:spcPts val="800"/>
              </a:spcBef>
              <a:spcAft>
                <a:spcPts val="0"/>
              </a:spcAft>
              <a:buNone/>
            </a:pPr>
            <a:r>
              <a:rPr lang="en" sz="1600">
                <a:solidFill>
                  <a:schemeClr val="dk1"/>
                </a:solidFill>
                <a:latin typeface="Calibri"/>
                <a:ea typeface="Calibri"/>
                <a:cs typeface="Calibri"/>
                <a:sym typeface="Calibri"/>
              </a:rPr>
              <a:t>Själv så ser jag att AI är ett samlingsbegrepp för ett antal akademiska områden som uppvisar någon form av intelligens: Robotik // NLP // Tal till Text // Computer vision // Resonemang // Planering // Maskininlärning.</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600">
                <a:solidFill>
                  <a:schemeClr val="dk1"/>
                </a:solidFill>
                <a:latin typeface="Calibri"/>
                <a:ea typeface="Calibri"/>
                <a:cs typeface="Calibri"/>
                <a:sym typeface="Calibri"/>
              </a:rPr>
              <a:t>Gå snabbt igenom de flesta områden (ange också att dessa områden i viss mån går in i varandra).</a:t>
            </a:r>
            <a:endParaRPr sz="16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600">
                <a:solidFill>
                  <a:schemeClr val="dk1"/>
                </a:solidFill>
                <a:latin typeface="Calibri"/>
                <a:ea typeface="Calibri"/>
                <a:cs typeface="Calibri"/>
                <a:sym typeface="Calibri"/>
              </a:rPr>
              <a:t>Ange att om man läser om lyckade AI-case idag så kommer de flesta case utifrån ML.</a:t>
            </a:r>
            <a:endParaRPr sz="1600">
              <a:solidFill>
                <a:schemeClr val="dk1"/>
              </a:solidFill>
              <a:latin typeface="Calibri"/>
              <a:ea typeface="Calibri"/>
              <a:cs typeface="Calibri"/>
              <a:sym typeface="Calibri"/>
            </a:endParaRPr>
          </a:p>
          <a:p>
            <a:pPr indent="0" lvl="0" marL="0" rtl="0" algn="l">
              <a:spcBef>
                <a:spcPts val="800"/>
              </a:spcBef>
              <a:spcAft>
                <a:spcPts val="0"/>
              </a:spcAft>
              <a:buNone/>
            </a:pPr>
            <a:r>
              <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d2e7cc35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d2e7cc356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Calibri"/>
                <a:ea typeface="Calibri"/>
                <a:cs typeface="Calibri"/>
                <a:sym typeface="Calibri"/>
              </a:rPr>
              <a:t>Som du säger så användes AI som begrepp redan på 50-talet. Det var ungefär då datorer kom, och nästan samtidigt började man prata om AI. Under denna era så benämnde AI utifrån något som kallades för Symbolisk AI. Det satsades stora pengar AI där ledande forskare på området gjort alla möjliga löften om att supereffektiv AI var precis runt hörnet. Tanken gick att AI snart skulle överträffa människor. Dessa löften och satsningar skedde under en längre tid men där man inte alls fick några avgörande genombrott. Så i början på 70-talet fick man något som kallas för en AI-vinter. </a:t>
            </a:r>
            <a:endParaRPr sz="1400">
              <a:latin typeface="Calibri"/>
              <a:ea typeface="Calibri"/>
              <a:cs typeface="Calibri"/>
              <a:sym typeface="Calibri"/>
            </a:endParaRPr>
          </a:p>
          <a:p>
            <a:pPr indent="0" lvl="0" marL="0" rtl="0" algn="l">
              <a:spcBef>
                <a:spcPts val="0"/>
              </a:spcBef>
              <a:spcAft>
                <a:spcPts val="0"/>
              </a:spcAft>
              <a:buNone/>
            </a:pPr>
            <a:r>
              <a:rPr lang="en" sz="1400">
                <a:latin typeface="Calibri"/>
                <a:ea typeface="Calibri"/>
                <a:cs typeface="Calibri"/>
                <a:sym typeface="Calibri"/>
              </a:rPr>
              <a:t>Med AI-vinter menas att företagen tröttnade på att satsa stora pengar på AI som inte gav några framsteg, forskningsbidrag kring AI minskade kraftigt, dvs man trodde inte längre på AI, man satsade inte några pengar på AI under denna första AI-vinter.</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0" rtl="0" algn="l">
              <a:lnSpc>
                <a:spcPct val="107916"/>
              </a:lnSpc>
              <a:spcBef>
                <a:spcPts val="0"/>
              </a:spcBef>
              <a:spcAft>
                <a:spcPts val="0"/>
              </a:spcAft>
              <a:buNone/>
            </a:pPr>
            <a:r>
              <a:rPr lang="en" sz="1400">
                <a:solidFill>
                  <a:schemeClr val="dk1"/>
                </a:solidFill>
                <a:latin typeface="Calibri"/>
                <a:ea typeface="Calibri"/>
                <a:cs typeface="Calibri"/>
                <a:sym typeface="Calibri"/>
              </a:rPr>
              <a:t>Denna första AI-vinter varade till i början på 1980-talet. Man började då närma sig AI utifrån ett mer pragmatiskt och realistiskt synsätt. Istället för att efterlikna en mänsklig hjärna så försökte man via AI lösa domänspecifika problem via något som kallas för machine learning / maskininlärning.</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Maskininlärningssystem använder algoritmer för att lära sig av enorma volymer data. Ju mer data algoritmerna har tillgång till, desto mer kan systemet lära sig. Via AI utifrån ML så fick man faktiskt stora framgångar, där man använde det med stor framgång för aktiehandel, man upptäcka kortbedrägerier, vart man skall leta efter olja, etc. Jag är ju så gammal så jag kommer ihåg att när man började att mail, kommer du ihåg så mycket spam-mail man fick. Detta löstes via ML.</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ML jobbar primärt med strukturerad data ==&gt; tal, värden, årtal, klasser.</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Då man fick så stora framgångar med ML och strukturerad data så ville man även kunna jobba utifrån ostrukturerad data såsom tal, text, bild och video. </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Så började man satsa stora pengar på att lösa detta med att kunna använda ostrukturerad data, men återigen hade man svårt att leva upp till de löften och investeringar som gjordes, där man fick en andra AI-vinter i början på 2000-talet. Det var för övrigt då jag började jobba med AI och var med att  starta ett AI-företag. </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Då kunde man inte ens säga ordet AI, man fick säga att man höll på med ML och statistik.</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None/>
            </a:pPr>
            <a:r>
              <a:rPr lang="en" sz="1400">
                <a:solidFill>
                  <a:schemeClr val="dk1"/>
                </a:solidFill>
                <a:latin typeface="Calibri"/>
                <a:ea typeface="Calibri"/>
                <a:cs typeface="Calibri"/>
                <a:sym typeface="Calibri"/>
              </a:rPr>
              <a:t>Det var svårt att sälja AI i början på 2000-talet, det fanns inga budgetar, det fanns ingen som hade ett AI-ansvar på företagen. Det var ungefär som att sälja logistiktjänster men det fanns ingen logistikavdelning att prata med. </a:t>
            </a:r>
            <a:endParaRPr sz="1400">
              <a:solidFill>
                <a:schemeClr val="dk1"/>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sz="1400">
                <a:solidFill>
                  <a:schemeClr val="dk1"/>
                </a:solidFill>
                <a:latin typeface="Calibri"/>
                <a:ea typeface="Calibri"/>
                <a:cs typeface="Calibri"/>
                <a:sym typeface="Calibri"/>
              </a:rPr>
              <a:t>Men vi gjorde projekt ändå, vi sålde algoritmer till hedgefonder i London, jag sålde även in en tjänst till en sektion inom polisen som skötte vilka högre uppsatta personer som skulle ha livvakter där vårt system räknade ut vilka personer som borde ha livvakter.</a:t>
            </a:r>
            <a:endParaRPr sz="1400">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d2e7cc356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d2e7cc356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0"/>
              </a:spcAft>
              <a:buNone/>
            </a:pPr>
            <a:r>
              <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12" name="Shape 12"/>
        <p:cNvGrpSpPr/>
        <p:nvPr/>
      </p:nvGrpSpPr>
      <p:grpSpPr>
        <a:xfrm>
          <a:off x="0" y="0"/>
          <a:ext cx="0" cy="0"/>
          <a:chOff x="0" y="0"/>
          <a:chExt cx="0" cy="0"/>
        </a:xfrm>
      </p:grpSpPr>
      <p:sp>
        <p:nvSpPr>
          <p:cNvPr id="13" name="Google Shape;13;p2"/>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648300" y="1634500"/>
            <a:ext cx="45699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48300" y="1149938"/>
            <a:ext cx="48360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16" name="Google Shape;16;p2"/>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160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17" name="Google Shape;17;p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57" name="Shape 57"/>
        <p:cNvGrpSpPr/>
        <p:nvPr/>
      </p:nvGrpSpPr>
      <p:grpSpPr>
        <a:xfrm>
          <a:off x="0" y="0"/>
          <a:ext cx="0" cy="0"/>
          <a:chOff x="0" y="0"/>
          <a:chExt cx="0" cy="0"/>
        </a:xfrm>
      </p:grpSpPr>
      <p:sp>
        <p:nvSpPr>
          <p:cNvPr id="58" name="Google Shape;58;p11"/>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 name="Google Shape;59;p11"/>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1"/>
          <p:cNvSpPr txBox="1"/>
          <p:nvPr>
            <p:ph idx="2"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2" name="Google Shape;62;p11"/>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862" name="Shape 862"/>
        <p:cNvGrpSpPr/>
        <p:nvPr/>
      </p:nvGrpSpPr>
      <p:grpSpPr>
        <a:xfrm>
          <a:off x="0" y="0"/>
          <a:ext cx="0" cy="0"/>
          <a:chOff x="0" y="0"/>
          <a:chExt cx="0" cy="0"/>
        </a:xfrm>
      </p:grpSpPr>
      <p:sp>
        <p:nvSpPr>
          <p:cNvPr id="863" name="Google Shape;863;p10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864" name="Google Shape;864;p105"/>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865" name="Google Shape;865;p105"/>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66" name="Google Shape;866;p105"/>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67" name="Google Shape;867;p105"/>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68" name="Google Shape;868;p105"/>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869" name="Google Shape;869;p105"/>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70" name="Google Shape;870;p105"/>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871" name="Google Shape;871;p105"/>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872" name="Shape 872"/>
        <p:cNvGrpSpPr/>
        <p:nvPr/>
      </p:nvGrpSpPr>
      <p:grpSpPr>
        <a:xfrm>
          <a:off x="0" y="0"/>
          <a:ext cx="0" cy="0"/>
          <a:chOff x="0" y="0"/>
          <a:chExt cx="0" cy="0"/>
        </a:xfrm>
      </p:grpSpPr>
      <p:sp>
        <p:nvSpPr>
          <p:cNvPr id="873" name="Google Shape;873;p106"/>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874" name="Google Shape;874;p10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106"/>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876" name="Google Shape;876;p106"/>
          <p:cNvSpPr/>
          <p:nvPr/>
        </p:nvSpPr>
        <p:spPr>
          <a:xfrm>
            <a:off x="648300" y="1939375"/>
            <a:ext cx="48000" cy="18699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7" name="Google Shape;877;p106"/>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878" name="Shape 878"/>
        <p:cNvGrpSpPr/>
        <p:nvPr/>
      </p:nvGrpSpPr>
      <p:grpSpPr>
        <a:xfrm>
          <a:off x="0" y="0"/>
          <a:ext cx="0" cy="0"/>
          <a:chOff x="0" y="0"/>
          <a:chExt cx="0" cy="0"/>
        </a:xfrm>
      </p:grpSpPr>
      <p:sp>
        <p:nvSpPr>
          <p:cNvPr id="879" name="Google Shape;879;p107"/>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0" name="Google Shape;880;p107"/>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1" name="Google Shape;881;p107"/>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882" name="Google Shape;882;p107"/>
          <p:cNvGrpSpPr/>
          <p:nvPr/>
        </p:nvGrpSpPr>
        <p:grpSpPr>
          <a:xfrm>
            <a:off x="3606000" y="3331300"/>
            <a:ext cx="1932160" cy="1234995"/>
            <a:chOff x="11135824" y="8583750"/>
            <a:chExt cx="3864320" cy="2469991"/>
          </a:xfrm>
        </p:grpSpPr>
        <p:sp>
          <p:nvSpPr>
            <p:cNvPr id="883" name="Google Shape;883;p107"/>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4" name="Google Shape;884;p107"/>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5" name="Google Shape;885;p107"/>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6" name="Google Shape;886;p107"/>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7" name="Google Shape;887;p107"/>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8" name="Google Shape;888;p107"/>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9" name="Google Shape;889;p107"/>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0" name="Google Shape;890;p107"/>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1" name="Google Shape;891;p107"/>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2" name="Google Shape;892;p107"/>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3" name="Google Shape;893;p107"/>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107"/>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5" name="Google Shape;895;p107"/>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6" name="Google Shape;896;p107"/>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7" name="Google Shape;897;p107"/>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8" name="Google Shape;898;p107"/>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9" name="Google Shape;899;p107"/>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107"/>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1" name="Google Shape;901;p107"/>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2" name="Google Shape;902;p107"/>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3" name="Google Shape;903;p107"/>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4" name="Google Shape;904;p107"/>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5" name="Google Shape;905;p107"/>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6" name="Google Shape;906;p107"/>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7" name="Google Shape;907;p107"/>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8" name="Google Shape;908;p107"/>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107"/>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0" name="Google Shape;910;p107"/>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1" name="Google Shape;911;p107"/>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2" name="Google Shape;912;p107"/>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3" name="Google Shape;913;p107"/>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4" name="Google Shape;914;p107"/>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5" name="Google Shape;915;p107"/>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6" name="Google Shape;916;p107"/>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7" name="Google Shape;917;p107"/>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8" name="Google Shape;918;p107"/>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107"/>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0" name="Google Shape;920;p107"/>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1" name="Google Shape;921;p107"/>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2" name="Google Shape;922;p107"/>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107"/>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4" name="Google Shape;924;p107"/>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5" name="Google Shape;925;p107"/>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6" name="Google Shape;926;p107"/>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7" name="Google Shape;927;p107"/>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8" name="Google Shape;928;p107"/>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29" name="Google Shape;929;p107"/>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0" name="Google Shape;930;p107"/>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1" name="Google Shape;931;p107"/>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2" name="Google Shape;932;p107"/>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3" name="Google Shape;933;p107"/>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934" name="Shape 934"/>
        <p:cNvGrpSpPr/>
        <p:nvPr/>
      </p:nvGrpSpPr>
      <p:grpSpPr>
        <a:xfrm>
          <a:off x="0" y="0"/>
          <a:ext cx="0" cy="0"/>
          <a:chOff x="0" y="0"/>
          <a:chExt cx="0" cy="0"/>
        </a:xfrm>
      </p:grpSpPr>
      <p:sp>
        <p:nvSpPr>
          <p:cNvPr id="935" name="Google Shape;935;p108"/>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936" name="Shape 936"/>
        <p:cNvGrpSpPr/>
        <p:nvPr/>
      </p:nvGrpSpPr>
      <p:grpSpPr>
        <a:xfrm>
          <a:off x="0" y="0"/>
          <a:ext cx="0" cy="0"/>
          <a:chOff x="0" y="0"/>
          <a:chExt cx="0" cy="0"/>
        </a:xfrm>
      </p:grpSpPr>
      <p:sp>
        <p:nvSpPr>
          <p:cNvPr id="937" name="Google Shape;937;p109"/>
          <p:cNvSpPr txBox="1"/>
          <p:nvPr>
            <p:ph type="title"/>
          </p:nvPr>
        </p:nvSpPr>
        <p:spPr>
          <a:xfrm>
            <a:off x="456663" y="195486"/>
            <a:ext cx="8230800" cy="800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38" name="Google Shape;938;p109"/>
          <p:cNvSpPr txBox="1"/>
          <p:nvPr>
            <p:ph idx="1" type="body"/>
          </p:nvPr>
        </p:nvSpPr>
        <p:spPr>
          <a:xfrm>
            <a:off x="960265" y="1221600"/>
            <a:ext cx="7717200" cy="31434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9" name="Google Shape;939;p109"/>
          <p:cNvSpPr txBox="1"/>
          <p:nvPr>
            <p:ph idx="10" type="dt"/>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940" name="Google Shape;940;p109"/>
          <p:cNvSpPr txBox="1"/>
          <p:nvPr>
            <p:ph idx="11" type="ftr"/>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941" name="Google Shape;941;p109"/>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42" name="Shape 942"/>
        <p:cNvGrpSpPr/>
        <p:nvPr/>
      </p:nvGrpSpPr>
      <p:grpSpPr>
        <a:xfrm>
          <a:off x="0" y="0"/>
          <a:ext cx="0" cy="0"/>
          <a:chOff x="0" y="0"/>
          <a:chExt cx="0" cy="0"/>
        </a:xfrm>
      </p:grpSpPr>
      <p:sp>
        <p:nvSpPr>
          <p:cNvPr id="943" name="Google Shape;943;p11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44" name="Google Shape;944;p11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945" name="Google Shape;945;p110"/>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953" name="Shape 953"/>
        <p:cNvGrpSpPr/>
        <p:nvPr/>
      </p:nvGrpSpPr>
      <p:grpSpPr>
        <a:xfrm>
          <a:off x="0" y="0"/>
          <a:ext cx="0" cy="0"/>
          <a:chOff x="0" y="0"/>
          <a:chExt cx="0" cy="0"/>
        </a:xfrm>
      </p:grpSpPr>
      <p:sp>
        <p:nvSpPr>
          <p:cNvPr id="954" name="Google Shape;954;p112"/>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5" name="Google Shape;955;p112"/>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56" name="Google Shape;956;p112"/>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957" name="Google Shape;957;p112"/>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958" name="Google Shape;958;p11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959" name="Shape 959"/>
        <p:cNvGrpSpPr/>
        <p:nvPr/>
      </p:nvGrpSpPr>
      <p:grpSpPr>
        <a:xfrm>
          <a:off x="0" y="0"/>
          <a:ext cx="0" cy="0"/>
          <a:chOff x="0" y="0"/>
          <a:chExt cx="0" cy="0"/>
        </a:xfrm>
      </p:grpSpPr>
      <p:pic>
        <p:nvPicPr>
          <p:cNvPr id="960" name="Google Shape;960;p1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961" name="Google Shape;961;p113"/>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62" name="Google Shape;962;p113"/>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963" name="Shape 963"/>
        <p:cNvGrpSpPr/>
        <p:nvPr/>
      </p:nvGrpSpPr>
      <p:grpSpPr>
        <a:xfrm>
          <a:off x="0" y="0"/>
          <a:ext cx="0" cy="0"/>
          <a:chOff x="0" y="0"/>
          <a:chExt cx="0" cy="0"/>
        </a:xfrm>
      </p:grpSpPr>
      <p:sp>
        <p:nvSpPr>
          <p:cNvPr id="964" name="Google Shape;964;p114"/>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5" name="Google Shape;965;p114"/>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6" name="Google Shape;966;p114"/>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967" name="Google Shape;967;p114"/>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968" name="Google Shape;968;p11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969" name="Shape 969"/>
        <p:cNvGrpSpPr/>
        <p:nvPr/>
      </p:nvGrpSpPr>
      <p:grpSpPr>
        <a:xfrm>
          <a:off x="0" y="0"/>
          <a:ext cx="0" cy="0"/>
          <a:chOff x="0" y="0"/>
          <a:chExt cx="0" cy="0"/>
        </a:xfrm>
      </p:grpSpPr>
      <p:sp>
        <p:nvSpPr>
          <p:cNvPr id="970" name="Google Shape;970;p115"/>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1" name="Google Shape;971;p115"/>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2" name="Google Shape;972;p115"/>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973" name="Google Shape;973;p115"/>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974" name="Google Shape;974;p115"/>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63" name="Shape 63"/>
        <p:cNvGrpSpPr/>
        <p:nvPr/>
      </p:nvGrpSpPr>
      <p:grpSpPr>
        <a:xfrm>
          <a:off x="0" y="0"/>
          <a:ext cx="0" cy="0"/>
          <a:chOff x="0" y="0"/>
          <a:chExt cx="0" cy="0"/>
        </a:xfrm>
      </p:grpSpPr>
      <p:sp>
        <p:nvSpPr>
          <p:cNvPr id="64" name="Google Shape;64;p12"/>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rtl="0">
              <a:lnSpc>
                <a:spcPct val="100000"/>
              </a:lnSpc>
              <a:spcBef>
                <a:spcPts val="0"/>
              </a:spcBef>
              <a:spcAft>
                <a:spcPts val="0"/>
              </a:spcAft>
              <a:buClr>
                <a:schemeClr val="lt1"/>
              </a:buClr>
              <a:buSzPts val="1400"/>
              <a:buChar char="→"/>
              <a:defRPr sz="1400">
                <a:solidFill>
                  <a:schemeClr val="lt1"/>
                </a:solidFill>
              </a:defRPr>
            </a:lvl1pPr>
            <a:lvl2pPr indent="-304800" lvl="1" marL="914400" rtl="0">
              <a:lnSpc>
                <a:spcPct val="100000"/>
              </a:lnSpc>
              <a:spcBef>
                <a:spcPts val="1200"/>
              </a:spcBef>
              <a:spcAft>
                <a:spcPts val="0"/>
              </a:spcAft>
              <a:buClr>
                <a:schemeClr val="lt1"/>
              </a:buClr>
              <a:buSzPts val="1200"/>
              <a:buChar char="·"/>
              <a:defRPr sz="1200">
                <a:solidFill>
                  <a:schemeClr val="lt1"/>
                </a:solidFill>
              </a:defRPr>
            </a:lvl2pPr>
            <a:lvl3pPr indent="-304800" lvl="2" marL="1371600" rtl="0">
              <a:lnSpc>
                <a:spcPct val="100000"/>
              </a:lnSpc>
              <a:spcBef>
                <a:spcPts val="1200"/>
              </a:spcBef>
              <a:spcAft>
                <a:spcPts val="0"/>
              </a:spcAft>
              <a:buClr>
                <a:schemeClr val="lt1"/>
              </a:buClr>
              <a:buSzPts val="1200"/>
              <a:buChar char="·"/>
              <a:defRPr sz="1200">
                <a:solidFill>
                  <a:schemeClr val="lt1"/>
                </a:solidFill>
              </a:defRPr>
            </a:lvl3pPr>
            <a:lvl4pPr indent="-304800" lvl="3" marL="1828800" rtl="0">
              <a:lnSpc>
                <a:spcPct val="100000"/>
              </a:lnSpc>
              <a:spcBef>
                <a:spcPts val="1200"/>
              </a:spcBef>
              <a:spcAft>
                <a:spcPts val="0"/>
              </a:spcAft>
              <a:buClr>
                <a:schemeClr val="lt1"/>
              </a:buClr>
              <a:buSzPts val="1200"/>
              <a:buChar char="·"/>
              <a:defRPr sz="1200">
                <a:solidFill>
                  <a:schemeClr val="lt1"/>
                </a:solidFill>
              </a:defRPr>
            </a:lvl4pPr>
            <a:lvl5pPr indent="-304800" lvl="4" marL="2286000" rtl="0">
              <a:lnSpc>
                <a:spcPct val="100000"/>
              </a:lnSpc>
              <a:spcBef>
                <a:spcPts val="1200"/>
              </a:spcBef>
              <a:spcAft>
                <a:spcPts val="0"/>
              </a:spcAft>
              <a:buClr>
                <a:schemeClr val="lt1"/>
              </a:buClr>
              <a:buSzPts val="1200"/>
              <a:buChar char="·"/>
              <a:defRPr sz="1200">
                <a:solidFill>
                  <a:schemeClr val="lt1"/>
                </a:solidFill>
              </a:defRPr>
            </a:lvl5pPr>
            <a:lvl6pPr indent="-304800" lvl="5" marL="2743200" rtl="0">
              <a:lnSpc>
                <a:spcPct val="100000"/>
              </a:lnSpc>
              <a:spcBef>
                <a:spcPts val="1200"/>
              </a:spcBef>
              <a:spcAft>
                <a:spcPts val="0"/>
              </a:spcAft>
              <a:buClr>
                <a:schemeClr val="lt1"/>
              </a:buClr>
              <a:buSzPts val="1200"/>
              <a:buChar char="·"/>
              <a:defRPr sz="1200">
                <a:solidFill>
                  <a:schemeClr val="lt1"/>
                </a:solidFill>
              </a:defRPr>
            </a:lvl6pPr>
            <a:lvl7pPr indent="-304800" lvl="6" marL="3200400" rtl="0">
              <a:lnSpc>
                <a:spcPct val="100000"/>
              </a:lnSpc>
              <a:spcBef>
                <a:spcPts val="1200"/>
              </a:spcBef>
              <a:spcAft>
                <a:spcPts val="0"/>
              </a:spcAft>
              <a:buClr>
                <a:schemeClr val="lt1"/>
              </a:buClr>
              <a:buSzPts val="1200"/>
              <a:buChar char="·"/>
              <a:defRPr sz="1200">
                <a:solidFill>
                  <a:schemeClr val="lt1"/>
                </a:solidFill>
              </a:defRPr>
            </a:lvl7pPr>
            <a:lvl8pPr indent="-304800" lvl="7" marL="3657600" rtl="0">
              <a:lnSpc>
                <a:spcPct val="100000"/>
              </a:lnSpc>
              <a:spcBef>
                <a:spcPts val="1200"/>
              </a:spcBef>
              <a:spcAft>
                <a:spcPts val="0"/>
              </a:spcAft>
              <a:buClr>
                <a:schemeClr val="lt1"/>
              </a:buClr>
              <a:buSzPts val="1200"/>
              <a:buChar char="·"/>
              <a:defRPr sz="1200">
                <a:solidFill>
                  <a:schemeClr val="lt1"/>
                </a:solidFill>
              </a:defRPr>
            </a:lvl8pPr>
            <a:lvl9pPr indent="-304800" lvl="8" marL="4114800" rtl="0">
              <a:lnSpc>
                <a:spcPct val="100000"/>
              </a:lnSpc>
              <a:spcBef>
                <a:spcPts val="1200"/>
              </a:spcBef>
              <a:spcAft>
                <a:spcPts val="1200"/>
              </a:spcAft>
              <a:buClr>
                <a:schemeClr val="lt1"/>
              </a:buClr>
              <a:buSzPts val="1200"/>
              <a:buChar char="·"/>
              <a:defRPr sz="1200">
                <a:solidFill>
                  <a:schemeClr val="lt1"/>
                </a:solidFill>
              </a:defRPr>
            </a:lvl9pPr>
          </a:lstStyle>
          <a:p/>
        </p:txBody>
      </p:sp>
      <p:sp>
        <p:nvSpPr>
          <p:cNvPr id="65" name="Google Shape;65;p12"/>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 name="Google Shape;66;p12"/>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rtl="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rtl="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67" name="Google Shape;67;p12"/>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2"/>
          <p:cNvSpPr txBox="1"/>
          <p:nvPr>
            <p:ph idx="3"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9" name="Google Shape;69;p1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975" name="Shape 975"/>
        <p:cNvGrpSpPr/>
        <p:nvPr/>
      </p:nvGrpSpPr>
      <p:grpSpPr>
        <a:xfrm>
          <a:off x="0" y="0"/>
          <a:ext cx="0" cy="0"/>
          <a:chOff x="0" y="0"/>
          <a:chExt cx="0" cy="0"/>
        </a:xfrm>
      </p:grpSpPr>
      <p:sp>
        <p:nvSpPr>
          <p:cNvPr id="976" name="Google Shape;976;p116"/>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77" name="Google Shape;977;p116"/>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978" name="Shape 978"/>
        <p:cNvGrpSpPr/>
        <p:nvPr/>
      </p:nvGrpSpPr>
      <p:grpSpPr>
        <a:xfrm>
          <a:off x="0" y="0"/>
          <a:ext cx="0" cy="0"/>
          <a:chOff x="0" y="0"/>
          <a:chExt cx="0" cy="0"/>
        </a:xfrm>
      </p:grpSpPr>
      <p:sp>
        <p:nvSpPr>
          <p:cNvPr id="979" name="Google Shape;979;p117"/>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980" name="Google Shape;980;p117"/>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981" name="Google Shape;981;p117"/>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82" name="Google Shape;982;p11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3" name="Shape 983"/>
        <p:cNvGrpSpPr/>
        <p:nvPr/>
      </p:nvGrpSpPr>
      <p:grpSpPr>
        <a:xfrm>
          <a:off x="0" y="0"/>
          <a:ext cx="0" cy="0"/>
          <a:chOff x="0" y="0"/>
          <a:chExt cx="0" cy="0"/>
        </a:xfrm>
      </p:grpSpPr>
      <p:sp>
        <p:nvSpPr>
          <p:cNvPr id="984" name="Google Shape;984;p118"/>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85" name="Google Shape;985;p11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6" name="Shape 986"/>
        <p:cNvGrpSpPr/>
        <p:nvPr/>
      </p:nvGrpSpPr>
      <p:grpSpPr>
        <a:xfrm>
          <a:off x="0" y="0"/>
          <a:ext cx="0" cy="0"/>
          <a:chOff x="0" y="0"/>
          <a:chExt cx="0" cy="0"/>
        </a:xfrm>
      </p:grpSpPr>
      <p:sp>
        <p:nvSpPr>
          <p:cNvPr id="987" name="Google Shape;987;p119"/>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988" name="Google Shape;988;p119"/>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9" name="Shape 989"/>
        <p:cNvGrpSpPr/>
        <p:nvPr/>
      </p:nvGrpSpPr>
      <p:grpSpPr>
        <a:xfrm>
          <a:off x="0" y="0"/>
          <a:ext cx="0" cy="0"/>
          <a:chOff x="0" y="0"/>
          <a:chExt cx="0" cy="0"/>
        </a:xfrm>
      </p:grpSpPr>
      <p:sp>
        <p:nvSpPr>
          <p:cNvPr id="990" name="Google Shape;990;p120"/>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91" name="Google Shape;991;p12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992" name="Google Shape;992;p12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120"/>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994" name="Shape 994"/>
        <p:cNvGrpSpPr/>
        <p:nvPr/>
      </p:nvGrpSpPr>
      <p:grpSpPr>
        <a:xfrm>
          <a:off x="0" y="0"/>
          <a:ext cx="0" cy="0"/>
          <a:chOff x="0" y="0"/>
          <a:chExt cx="0" cy="0"/>
        </a:xfrm>
      </p:grpSpPr>
      <p:sp>
        <p:nvSpPr>
          <p:cNvPr id="995" name="Google Shape;995;p121"/>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96" name="Google Shape;996;p121"/>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997" name="Google Shape;997;p121"/>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8" name="Google Shape;998;p121"/>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999" name="Google Shape;999;p121"/>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1000" name="Shape 1000"/>
        <p:cNvGrpSpPr/>
        <p:nvPr/>
      </p:nvGrpSpPr>
      <p:grpSpPr>
        <a:xfrm>
          <a:off x="0" y="0"/>
          <a:ext cx="0" cy="0"/>
          <a:chOff x="0" y="0"/>
          <a:chExt cx="0" cy="0"/>
        </a:xfrm>
      </p:grpSpPr>
      <p:sp>
        <p:nvSpPr>
          <p:cNvPr id="1001" name="Google Shape;1001;p122"/>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1002" name="Google Shape;1002;p122"/>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03" name="Google Shape;1003;p122"/>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1004" name="Google Shape;1004;p12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005" name="Google Shape;1005;p122"/>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1006" name="Google Shape;1006;p12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1007" name="Shape 1007"/>
        <p:cNvGrpSpPr/>
        <p:nvPr/>
      </p:nvGrpSpPr>
      <p:grpSpPr>
        <a:xfrm>
          <a:off x="0" y="0"/>
          <a:ext cx="0" cy="0"/>
          <a:chOff x="0" y="0"/>
          <a:chExt cx="0" cy="0"/>
        </a:xfrm>
      </p:grpSpPr>
      <p:sp>
        <p:nvSpPr>
          <p:cNvPr id="1008" name="Google Shape;1008;p123"/>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1009" name="Google Shape;1009;p12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1010" name="Google Shape;1010;p123"/>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1011" name="Google Shape;1011;p123"/>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1012" name="Google Shape;1012;p123"/>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13" name="Google Shape;1013;p123"/>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14" name="Google Shape;1014;p123"/>
          <p:cNvSpPr txBox="1"/>
          <p:nvPr>
            <p:ph idx="5" type="body"/>
          </p:nvPr>
        </p:nvSpPr>
        <p:spPr>
          <a:xfrm>
            <a:off x="3240763" y="4036758"/>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15" name="Google Shape;1015;p123"/>
          <p:cNvSpPr txBox="1"/>
          <p:nvPr>
            <p:ph idx="6" type="body"/>
          </p:nvPr>
        </p:nvSpPr>
        <p:spPr>
          <a:xfrm>
            <a:off x="6218850" y="4036758"/>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16" name="Google Shape;1016;p123"/>
          <p:cNvSpPr txBox="1"/>
          <p:nvPr/>
        </p:nvSpPr>
        <p:spPr>
          <a:xfrm>
            <a:off x="3240875" y="1716814"/>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1017" name="Google Shape;1017;p123"/>
          <p:cNvSpPr txBox="1"/>
          <p:nvPr/>
        </p:nvSpPr>
        <p:spPr>
          <a:xfrm>
            <a:off x="3240875" y="3593646"/>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1018" name="Google Shape;1018;p123"/>
          <p:cNvSpPr txBox="1"/>
          <p:nvPr/>
        </p:nvSpPr>
        <p:spPr>
          <a:xfrm>
            <a:off x="6218850" y="1716814"/>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Teknologier </a:t>
            </a:r>
            <a:endParaRPr sz="1200">
              <a:latin typeface="Fira Sans"/>
              <a:ea typeface="Fira Sans"/>
              <a:cs typeface="Fira Sans"/>
              <a:sym typeface="Fira Sans"/>
            </a:endParaRPr>
          </a:p>
        </p:txBody>
      </p:sp>
      <p:sp>
        <p:nvSpPr>
          <p:cNvPr id="1019" name="Google Shape;1019;p123"/>
          <p:cNvSpPr txBox="1"/>
          <p:nvPr/>
        </p:nvSpPr>
        <p:spPr>
          <a:xfrm>
            <a:off x="6218850" y="3593646"/>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1020" name="Google Shape;1020;p123"/>
          <p:cNvSpPr/>
          <p:nvPr/>
        </p:nvSpPr>
        <p:spPr>
          <a:xfrm>
            <a:off x="2886544" y="1705138"/>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1" name="Google Shape;1021;p123"/>
          <p:cNvSpPr/>
          <p:nvPr/>
        </p:nvSpPr>
        <p:spPr>
          <a:xfrm>
            <a:off x="2905438" y="358710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2" name="Google Shape;1022;p123"/>
          <p:cNvSpPr/>
          <p:nvPr/>
        </p:nvSpPr>
        <p:spPr>
          <a:xfrm>
            <a:off x="5862519" y="1665000"/>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3" name="Google Shape;1023;p123"/>
          <p:cNvSpPr/>
          <p:nvPr/>
        </p:nvSpPr>
        <p:spPr>
          <a:xfrm>
            <a:off x="5875388" y="3547989"/>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4" name="Google Shape;1024;p123"/>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1025" name="Shape 1025"/>
        <p:cNvGrpSpPr/>
        <p:nvPr/>
      </p:nvGrpSpPr>
      <p:grpSpPr>
        <a:xfrm>
          <a:off x="0" y="0"/>
          <a:ext cx="0" cy="0"/>
          <a:chOff x="0" y="0"/>
          <a:chExt cx="0" cy="0"/>
        </a:xfrm>
      </p:grpSpPr>
      <p:sp>
        <p:nvSpPr>
          <p:cNvPr id="1026" name="Google Shape;1026;p124"/>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1027" name="Google Shape;1027;p124"/>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1028" name="Google Shape;1028;p124"/>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1029" name="Google Shape;1029;p124"/>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30" name="Google Shape;1030;p124"/>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31" name="Google Shape;1031;p124"/>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32" name="Google Shape;1032;p124"/>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1033" name="Google Shape;1033;p124"/>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1034" name="Google Shape;1034;p124"/>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1035" name="Google Shape;1035;p124"/>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Teknologier</a:t>
            </a:r>
            <a:endParaRPr sz="1200">
              <a:latin typeface="Fira Sans"/>
              <a:ea typeface="Fira Sans"/>
              <a:cs typeface="Fira Sans"/>
              <a:sym typeface="Fira Sans"/>
            </a:endParaRPr>
          </a:p>
        </p:txBody>
      </p:sp>
      <p:sp>
        <p:nvSpPr>
          <p:cNvPr id="1036" name="Google Shape;1036;p124"/>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1037" name="Google Shape;1037;p124"/>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1038" name="Google Shape;1038;p124"/>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9" name="Google Shape;1039;p124"/>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0" name="Google Shape;1040;p124"/>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1" name="Google Shape;1041;p124"/>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2" name="Google Shape;1042;p124"/>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1043" name="Shape 1043"/>
        <p:cNvGrpSpPr/>
        <p:nvPr/>
      </p:nvGrpSpPr>
      <p:grpSpPr>
        <a:xfrm>
          <a:off x="0" y="0"/>
          <a:ext cx="0" cy="0"/>
          <a:chOff x="0" y="0"/>
          <a:chExt cx="0" cy="0"/>
        </a:xfrm>
      </p:grpSpPr>
      <p:sp>
        <p:nvSpPr>
          <p:cNvPr id="1044" name="Google Shape;1044;p12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125"/>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1046" name="Google Shape;1046;p125"/>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047" name="Google Shape;1047;p125"/>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048" name="Google Shape;1048;p125"/>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049" name="Google Shape;1049;p125"/>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1050" name="Google Shape;1050;p125"/>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051" name="Google Shape;1051;p125"/>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052" name="Google Shape;1052;p125"/>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70" name="Shape 70"/>
        <p:cNvGrpSpPr/>
        <p:nvPr/>
      </p:nvGrpSpPr>
      <p:grpSpPr>
        <a:xfrm>
          <a:off x="0" y="0"/>
          <a:ext cx="0" cy="0"/>
          <a:chOff x="0" y="0"/>
          <a:chExt cx="0" cy="0"/>
        </a:xfrm>
      </p:grpSpPr>
      <p:sp>
        <p:nvSpPr>
          <p:cNvPr id="71" name="Google Shape;71;p13"/>
          <p:cNvSpPr txBox="1"/>
          <p:nvPr>
            <p:ph type="title"/>
          </p:nvPr>
        </p:nvSpPr>
        <p:spPr>
          <a:xfrm>
            <a:off x="2886550" y="890888"/>
            <a:ext cx="40680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72" name="Google Shape;72;p13"/>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3"/>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rtl="0">
              <a:spcBef>
                <a:spcPts val="0"/>
              </a:spcBef>
              <a:spcAft>
                <a:spcPts val="0"/>
              </a:spcAft>
              <a:buClr>
                <a:schemeClr val="lt2"/>
              </a:buClr>
              <a:buSzPts val="100"/>
              <a:buChar char="→"/>
              <a:defRPr sz="100">
                <a:solidFill>
                  <a:schemeClr val="lt2"/>
                </a:solidFill>
              </a:defRPr>
            </a:lvl1pPr>
            <a:lvl2pPr indent="-234950" lvl="1" marL="914400" rtl="0">
              <a:spcBef>
                <a:spcPts val="1600"/>
              </a:spcBef>
              <a:spcAft>
                <a:spcPts val="0"/>
              </a:spcAft>
              <a:buClr>
                <a:schemeClr val="lt2"/>
              </a:buClr>
              <a:buSzPts val="100"/>
              <a:buChar char="·"/>
              <a:defRPr sz="100">
                <a:solidFill>
                  <a:schemeClr val="lt2"/>
                </a:solidFill>
              </a:defRPr>
            </a:lvl2pPr>
            <a:lvl3pPr indent="-234950" lvl="2" marL="1371600" rtl="0">
              <a:spcBef>
                <a:spcPts val="1600"/>
              </a:spcBef>
              <a:spcAft>
                <a:spcPts val="0"/>
              </a:spcAft>
              <a:buClr>
                <a:schemeClr val="lt2"/>
              </a:buClr>
              <a:buSzPts val="100"/>
              <a:buChar char="·"/>
              <a:defRPr sz="100">
                <a:solidFill>
                  <a:schemeClr val="lt2"/>
                </a:solidFill>
              </a:defRPr>
            </a:lvl3pPr>
            <a:lvl4pPr indent="-234950" lvl="3" marL="1828800" rtl="0">
              <a:spcBef>
                <a:spcPts val="1600"/>
              </a:spcBef>
              <a:spcAft>
                <a:spcPts val="0"/>
              </a:spcAft>
              <a:buClr>
                <a:schemeClr val="lt2"/>
              </a:buClr>
              <a:buSzPts val="100"/>
              <a:buChar char="·"/>
              <a:defRPr sz="100">
                <a:solidFill>
                  <a:schemeClr val="lt2"/>
                </a:solidFill>
              </a:defRPr>
            </a:lvl4pPr>
            <a:lvl5pPr indent="-234950" lvl="4" marL="2286000" rtl="0">
              <a:spcBef>
                <a:spcPts val="1600"/>
              </a:spcBef>
              <a:spcAft>
                <a:spcPts val="0"/>
              </a:spcAft>
              <a:buClr>
                <a:schemeClr val="lt2"/>
              </a:buClr>
              <a:buSzPts val="100"/>
              <a:buChar char="·"/>
              <a:defRPr sz="100">
                <a:solidFill>
                  <a:schemeClr val="lt2"/>
                </a:solidFill>
              </a:defRPr>
            </a:lvl5pPr>
            <a:lvl6pPr indent="-234950" lvl="5" marL="2743200" rtl="0">
              <a:spcBef>
                <a:spcPts val="1600"/>
              </a:spcBef>
              <a:spcAft>
                <a:spcPts val="0"/>
              </a:spcAft>
              <a:buClr>
                <a:schemeClr val="lt2"/>
              </a:buClr>
              <a:buSzPts val="100"/>
              <a:buChar char="·"/>
              <a:defRPr sz="100">
                <a:solidFill>
                  <a:schemeClr val="lt2"/>
                </a:solidFill>
              </a:defRPr>
            </a:lvl6pPr>
            <a:lvl7pPr indent="-234950" lvl="6" marL="3200400" rtl="0">
              <a:spcBef>
                <a:spcPts val="1600"/>
              </a:spcBef>
              <a:spcAft>
                <a:spcPts val="0"/>
              </a:spcAft>
              <a:buClr>
                <a:schemeClr val="lt2"/>
              </a:buClr>
              <a:buSzPts val="100"/>
              <a:buChar char="·"/>
              <a:defRPr sz="100">
                <a:solidFill>
                  <a:schemeClr val="lt2"/>
                </a:solidFill>
              </a:defRPr>
            </a:lvl7pPr>
            <a:lvl8pPr indent="-234950" lvl="7" marL="3657600" rtl="0">
              <a:spcBef>
                <a:spcPts val="1600"/>
              </a:spcBef>
              <a:spcAft>
                <a:spcPts val="0"/>
              </a:spcAft>
              <a:buClr>
                <a:schemeClr val="lt2"/>
              </a:buClr>
              <a:buSzPts val="100"/>
              <a:buChar char="·"/>
              <a:defRPr sz="100">
                <a:solidFill>
                  <a:schemeClr val="lt2"/>
                </a:solidFill>
              </a:defRPr>
            </a:lvl8pPr>
            <a:lvl9pPr indent="-234950" lvl="8" marL="4114800" rtl="0">
              <a:spcBef>
                <a:spcPts val="1600"/>
              </a:spcBef>
              <a:spcAft>
                <a:spcPts val="1600"/>
              </a:spcAft>
              <a:buClr>
                <a:schemeClr val="lt2"/>
              </a:buClr>
              <a:buSzPts val="100"/>
              <a:buChar char="·"/>
              <a:defRPr sz="100">
                <a:solidFill>
                  <a:schemeClr val="lt2"/>
                </a:solidFill>
              </a:defRPr>
            </a:lvl9pPr>
          </a:lstStyle>
          <a:p/>
        </p:txBody>
      </p:sp>
      <p:sp>
        <p:nvSpPr>
          <p:cNvPr id="74" name="Google Shape;74;p13"/>
          <p:cNvSpPr txBox="1"/>
          <p:nvPr>
            <p:ph idx="2" type="subTitle"/>
          </p:nvPr>
        </p:nvSpPr>
        <p:spPr>
          <a:xfrm>
            <a:off x="2905438" y="577238"/>
            <a:ext cx="4068000" cy="313800"/>
          </a:xfrm>
          <a:prstGeom prst="rect">
            <a:avLst/>
          </a:prstGeom>
          <a:noFill/>
        </p:spPr>
        <p:txBody>
          <a:bodyPr anchorCtr="0" anchor="ctr" bIns="0" lIns="0" spcFirstLastPara="1" rIns="0" wrap="square" tIns="0">
            <a:noAutofit/>
          </a:bodyPr>
          <a:lstStyle>
            <a:lvl1pPr lvl="0" rt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rtl="0">
              <a:lnSpc>
                <a:spcPct val="100000"/>
              </a:lnSpc>
              <a:spcBef>
                <a:spcPts val="0"/>
              </a:spcBef>
              <a:spcAft>
                <a:spcPts val="0"/>
              </a:spcAft>
              <a:buNone/>
              <a:defRPr sz="1200">
                <a:solidFill>
                  <a:schemeClr val="accent2"/>
                </a:solidFill>
              </a:defRPr>
            </a:lvl2pPr>
            <a:lvl3pPr lvl="2" rtl="0">
              <a:lnSpc>
                <a:spcPct val="100000"/>
              </a:lnSpc>
              <a:spcBef>
                <a:spcPts val="0"/>
              </a:spcBef>
              <a:spcAft>
                <a:spcPts val="0"/>
              </a:spcAft>
              <a:buNone/>
              <a:defRPr sz="1200">
                <a:solidFill>
                  <a:schemeClr val="accent2"/>
                </a:solidFill>
              </a:defRPr>
            </a:lvl3pPr>
            <a:lvl4pPr lvl="3" rtl="0">
              <a:lnSpc>
                <a:spcPct val="100000"/>
              </a:lnSpc>
              <a:spcBef>
                <a:spcPts val="0"/>
              </a:spcBef>
              <a:spcAft>
                <a:spcPts val="0"/>
              </a:spcAft>
              <a:buNone/>
              <a:defRPr sz="1200">
                <a:solidFill>
                  <a:schemeClr val="accent2"/>
                </a:solidFill>
              </a:defRPr>
            </a:lvl4pPr>
            <a:lvl5pPr lvl="4" rtl="0">
              <a:lnSpc>
                <a:spcPct val="100000"/>
              </a:lnSpc>
              <a:spcBef>
                <a:spcPts val="0"/>
              </a:spcBef>
              <a:spcAft>
                <a:spcPts val="0"/>
              </a:spcAft>
              <a:buNone/>
              <a:defRPr sz="1200">
                <a:solidFill>
                  <a:schemeClr val="accent2"/>
                </a:solidFill>
              </a:defRPr>
            </a:lvl5pPr>
            <a:lvl6pPr lvl="5" rtl="0">
              <a:lnSpc>
                <a:spcPct val="100000"/>
              </a:lnSpc>
              <a:spcBef>
                <a:spcPts val="0"/>
              </a:spcBef>
              <a:spcAft>
                <a:spcPts val="0"/>
              </a:spcAft>
              <a:buNone/>
              <a:defRPr sz="1200">
                <a:solidFill>
                  <a:schemeClr val="accent2"/>
                </a:solidFill>
              </a:defRPr>
            </a:lvl6pPr>
            <a:lvl7pPr lvl="6" rtl="0">
              <a:lnSpc>
                <a:spcPct val="100000"/>
              </a:lnSpc>
              <a:spcBef>
                <a:spcPts val="0"/>
              </a:spcBef>
              <a:spcAft>
                <a:spcPts val="0"/>
              </a:spcAft>
              <a:buNone/>
              <a:defRPr sz="1200">
                <a:solidFill>
                  <a:schemeClr val="accent2"/>
                </a:solidFill>
              </a:defRPr>
            </a:lvl7pPr>
            <a:lvl8pPr lvl="7" rtl="0">
              <a:lnSpc>
                <a:spcPct val="100000"/>
              </a:lnSpc>
              <a:spcBef>
                <a:spcPts val="0"/>
              </a:spcBef>
              <a:spcAft>
                <a:spcPts val="0"/>
              </a:spcAft>
              <a:buNone/>
              <a:defRPr sz="1200">
                <a:solidFill>
                  <a:schemeClr val="accent2"/>
                </a:solidFill>
              </a:defRPr>
            </a:lvl8pPr>
            <a:lvl9pPr lvl="8" rtl="0">
              <a:lnSpc>
                <a:spcPct val="100000"/>
              </a:lnSpc>
              <a:spcBef>
                <a:spcPts val="0"/>
              </a:spcBef>
              <a:spcAft>
                <a:spcPts val="0"/>
              </a:spcAft>
              <a:buNone/>
              <a:defRPr sz="1200">
                <a:solidFill>
                  <a:schemeClr val="accent2"/>
                </a:solidFill>
              </a:defRPr>
            </a:lvl9pPr>
          </a:lstStyle>
          <a:p/>
        </p:txBody>
      </p:sp>
      <p:sp>
        <p:nvSpPr>
          <p:cNvPr id="75" name="Google Shape;75;p13"/>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76" name="Google Shape;76;p13"/>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7" name="Google Shape;77;p13"/>
          <p:cNvSpPr txBox="1"/>
          <p:nvPr>
            <p:ph idx="5" type="body"/>
          </p:nvPr>
        </p:nvSpPr>
        <p:spPr>
          <a:xfrm>
            <a:off x="3240763" y="3521412"/>
            <a:ext cx="22680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8" name="Google Shape;78;p13"/>
          <p:cNvSpPr txBox="1"/>
          <p:nvPr>
            <p:ph idx="6" type="body"/>
          </p:nvPr>
        </p:nvSpPr>
        <p:spPr>
          <a:xfrm>
            <a:off x="6218850" y="3521412"/>
            <a:ext cx="2269200" cy="7650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79" name="Google Shape;79;p13"/>
          <p:cNvSpPr txBox="1"/>
          <p:nvPr/>
        </p:nvSpPr>
        <p:spPr>
          <a:xfrm>
            <a:off x="3240875" y="1943875"/>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80" name="Google Shape;80;p13"/>
          <p:cNvSpPr txBox="1"/>
          <p:nvPr/>
        </p:nvSpPr>
        <p:spPr>
          <a:xfrm>
            <a:off x="3240875" y="3267262"/>
            <a:ext cx="20871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a:t>
            </a:r>
            <a:r>
              <a:rPr lang="en" sz="1200">
                <a:latin typeface="Fira Sans"/>
                <a:ea typeface="Fira Sans"/>
                <a:cs typeface="Fira Sans"/>
                <a:sym typeface="Fira Sans"/>
              </a:rPr>
              <a:t> sources</a:t>
            </a:r>
            <a:endParaRPr sz="1200">
              <a:latin typeface="Fira Sans"/>
              <a:ea typeface="Fira Sans"/>
              <a:cs typeface="Fira Sans"/>
              <a:sym typeface="Fira Sans"/>
            </a:endParaRPr>
          </a:p>
        </p:txBody>
      </p:sp>
      <p:sp>
        <p:nvSpPr>
          <p:cNvPr id="81" name="Google Shape;81;p13"/>
          <p:cNvSpPr txBox="1"/>
          <p:nvPr/>
        </p:nvSpPr>
        <p:spPr>
          <a:xfrm>
            <a:off x="6218850" y="1943875"/>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82" name="Google Shape;82;p13"/>
          <p:cNvSpPr txBox="1"/>
          <p:nvPr/>
        </p:nvSpPr>
        <p:spPr>
          <a:xfrm>
            <a:off x="6218850" y="3267262"/>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83" name="Google Shape;83;p13"/>
          <p:cNvSpPr/>
          <p:nvPr/>
        </p:nvSpPr>
        <p:spPr>
          <a:xfrm>
            <a:off x="2886544" y="193219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 name="Google Shape;84;p13"/>
          <p:cNvSpPr/>
          <p:nvPr/>
        </p:nvSpPr>
        <p:spPr>
          <a:xfrm>
            <a:off x="2905438" y="3260725"/>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 name="Google Shape;85;p13"/>
          <p:cNvSpPr/>
          <p:nvPr/>
        </p:nvSpPr>
        <p:spPr>
          <a:xfrm>
            <a:off x="5862519" y="189206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 name="Google Shape;86;p13"/>
          <p:cNvSpPr/>
          <p:nvPr/>
        </p:nvSpPr>
        <p:spPr>
          <a:xfrm>
            <a:off x="5875388" y="322160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 name="Google Shape;87;p13"/>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rtl="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rtl="0">
              <a:lnSpc>
                <a:spcPct val="100000"/>
              </a:lnSpc>
              <a:spcBef>
                <a:spcPts val="1600"/>
              </a:spcBef>
              <a:spcAft>
                <a:spcPts val="0"/>
              </a:spcAft>
              <a:buSzPts val="100"/>
              <a:buChar char="·"/>
              <a:defRPr sz="100"/>
            </a:lvl2pPr>
            <a:lvl3pPr indent="-234950" lvl="2" marL="1371600" rtl="0">
              <a:lnSpc>
                <a:spcPct val="100000"/>
              </a:lnSpc>
              <a:spcBef>
                <a:spcPts val="1600"/>
              </a:spcBef>
              <a:spcAft>
                <a:spcPts val="0"/>
              </a:spcAft>
              <a:buSzPts val="100"/>
              <a:buChar char="·"/>
              <a:defRPr sz="100"/>
            </a:lvl3pPr>
            <a:lvl4pPr indent="-234950" lvl="3" marL="1828800" rtl="0">
              <a:lnSpc>
                <a:spcPct val="100000"/>
              </a:lnSpc>
              <a:spcBef>
                <a:spcPts val="1600"/>
              </a:spcBef>
              <a:spcAft>
                <a:spcPts val="0"/>
              </a:spcAft>
              <a:buSzPts val="100"/>
              <a:buChar char="·"/>
              <a:defRPr sz="100"/>
            </a:lvl4pPr>
            <a:lvl5pPr indent="-234950" lvl="4" marL="2286000" rtl="0">
              <a:lnSpc>
                <a:spcPct val="100000"/>
              </a:lnSpc>
              <a:spcBef>
                <a:spcPts val="1600"/>
              </a:spcBef>
              <a:spcAft>
                <a:spcPts val="0"/>
              </a:spcAft>
              <a:buSzPts val="100"/>
              <a:buChar char="·"/>
              <a:defRPr sz="100"/>
            </a:lvl5pPr>
            <a:lvl6pPr indent="-234950" lvl="5" marL="2743200" rtl="0">
              <a:lnSpc>
                <a:spcPct val="100000"/>
              </a:lnSpc>
              <a:spcBef>
                <a:spcPts val="1600"/>
              </a:spcBef>
              <a:spcAft>
                <a:spcPts val="0"/>
              </a:spcAft>
              <a:buSzPts val="100"/>
              <a:buChar char="·"/>
              <a:defRPr sz="100"/>
            </a:lvl6pPr>
            <a:lvl7pPr indent="-234950" lvl="6" marL="3200400" rtl="0">
              <a:lnSpc>
                <a:spcPct val="100000"/>
              </a:lnSpc>
              <a:spcBef>
                <a:spcPts val="1600"/>
              </a:spcBef>
              <a:spcAft>
                <a:spcPts val="0"/>
              </a:spcAft>
              <a:buSzPts val="100"/>
              <a:buChar char="·"/>
              <a:defRPr sz="100"/>
            </a:lvl7pPr>
            <a:lvl8pPr indent="-234950" lvl="7" marL="3657600" rtl="0">
              <a:lnSpc>
                <a:spcPct val="100000"/>
              </a:lnSpc>
              <a:spcBef>
                <a:spcPts val="1600"/>
              </a:spcBef>
              <a:spcAft>
                <a:spcPts val="0"/>
              </a:spcAft>
              <a:buSzPts val="100"/>
              <a:buChar char="·"/>
              <a:defRPr sz="100"/>
            </a:lvl8pPr>
            <a:lvl9pPr indent="-234950" lvl="8" marL="4114800" rtl="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1053" name="Shape 1053"/>
        <p:cNvGrpSpPr/>
        <p:nvPr/>
      </p:nvGrpSpPr>
      <p:grpSpPr>
        <a:xfrm>
          <a:off x="0" y="0"/>
          <a:ext cx="0" cy="0"/>
          <a:chOff x="0" y="0"/>
          <a:chExt cx="0" cy="0"/>
        </a:xfrm>
      </p:grpSpPr>
      <p:sp>
        <p:nvSpPr>
          <p:cNvPr id="1054" name="Google Shape;1054;p126"/>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1055" name="Google Shape;1055;p12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056" name="Google Shape;1056;p126"/>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1057" name="Google Shape;1057;p126"/>
          <p:cNvSpPr/>
          <p:nvPr/>
        </p:nvSpPr>
        <p:spPr>
          <a:xfrm>
            <a:off x="648300" y="1939375"/>
            <a:ext cx="48000" cy="18699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8" name="Google Shape;1058;p126"/>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1059" name="Shape 1059"/>
        <p:cNvGrpSpPr/>
        <p:nvPr/>
      </p:nvGrpSpPr>
      <p:grpSpPr>
        <a:xfrm>
          <a:off x="0" y="0"/>
          <a:ext cx="0" cy="0"/>
          <a:chOff x="0" y="0"/>
          <a:chExt cx="0" cy="0"/>
        </a:xfrm>
      </p:grpSpPr>
      <p:sp>
        <p:nvSpPr>
          <p:cNvPr id="1060" name="Google Shape;1060;p127"/>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1" name="Google Shape;1061;p127"/>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2" name="Google Shape;1062;p127"/>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1063" name="Google Shape;1063;p127"/>
          <p:cNvGrpSpPr/>
          <p:nvPr/>
        </p:nvGrpSpPr>
        <p:grpSpPr>
          <a:xfrm>
            <a:off x="3606000" y="3331300"/>
            <a:ext cx="1932160" cy="1234995"/>
            <a:chOff x="11135824" y="8583750"/>
            <a:chExt cx="3864320" cy="2469991"/>
          </a:xfrm>
        </p:grpSpPr>
        <p:sp>
          <p:nvSpPr>
            <p:cNvPr id="1064" name="Google Shape;1064;p127"/>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5" name="Google Shape;1065;p127"/>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6" name="Google Shape;1066;p127"/>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7" name="Google Shape;1067;p127"/>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8" name="Google Shape;1068;p127"/>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9" name="Google Shape;1069;p127"/>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0" name="Google Shape;1070;p127"/>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1" name="Google Shape;1071;p127"/>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2" name="Google Shape;1072;p127"/>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3" name="Google Shape;1073;p127"/>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4" name="Google Shape;1074;p127"/>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5" name="Google Shape;1075;p127"/>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6" name="Google Shape;1076;p127"/>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7" name="Google Shape;1077;p127"/>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8" name="Google Shape;1078;p127"/>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9" name="Google Shape;1079;p127"/>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0" name="Google Shape;1080;p127"/>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1" name="Google Shape;1081;p127"/>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2" name="Google Shape;1082;p127"/>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3" name="Google Shape;1083;p127"/>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4" name="Google Shape;1084;p127"/>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5" name="Google Shape;1085;p127"/>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6" name="Google Shape;1086;p127"/>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7" name="Google Shape;1087;p127"/>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8" name="Google Shape;1088;p127"/>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9" name="Google Shape;1089;p127"/>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0" name="Google Shape;1090;p127"/>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1" name="Google Shape;1091;p127"/>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2" name="Google Shape;1092;p127"/>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3" name="Google Shape;1093;p127"/>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4" name="Google Shape;1094;p127"/>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5" name="Google Shape;1095;p127"/>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6" name="Google Shape;1096;p127"/>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7" name="Google Shape;1097;p127"/>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8" name="Google Shape;1098;p127"/>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9" name="Google Shape;1099;p127"/>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0" name="Google Shape;1100;p127"/>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1" name="Google Shape;1101;p127"/>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2" name="Google Shape;1102;p127"/>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3" name="Google Shape;1103;p127"/>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4" name="Google Shape;1104;p127"/>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5" name="Google Shape;1105;p127"/>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6" name="Google Shape;1106;p127"/>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7" name="Google Shape;1107;p127"/>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8" name="Google Shape;1108;p127"/>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9" name="Google Shape;1109;p127"/>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0" name="Google Shape;1110;p127"/>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1" name="Google Shape;1111;p127"/>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2" name="Google Shape;1112;p127"/>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3" name="Google Shape;1113;p127"/>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4" name="Google Shape;1114;p127"/>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1115" name="Shape 1115"/>
        <p:cNvGrpSpPr/>
        <p:nvPr/>
      </p:nvGrpSpPr>
      <p:grpSpPr>
        <a:xfrm>
          <a:off x="0" y="0"/>
          <a:ext cx="0" cy="0"/>
          <a:chOff x="0" y="0"/>
          <a:chExt cx="0" cy="0"/>
        </a:xfrm>
      </p:grpSpPr>
      <p:sp>
        <p:nvSpPr>
          <p:cNvPr id="1116" name="Google Shape;1116;p128"/>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117" name="Shape 1117"/>
        <p:cNvGrpSpPr/>
        <p:nvPr/>
      </p:nvGrpSpPr>
      <p:grpSpPr>
        <a:xfrm>
          <a:off x="0" y="0"/>
          <a:ext cx="0" cy="0"/>
          <a:chOff x="0" y="0"/>
          <a:chExt cx="0" cy="0"/>
        </a:xfrm>
      </p:grpSpPr>
      <p:sp>
        <p:nvSpPr>
          <p:cNvPr id="1118" name="Google Shape;1118;p12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2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29"/>
          <p:cNvSpPr txBox="1"/>
          <p:nvPr>
            <p:ph type="ctrTitle"/>
          </p:nvPr>
        </p:nvSpPr>
        <p:spPr>
          <a:xfrm>
            <a:off x="390525" y="1819275"/>
            <a:ext cx="8222100" cy="933600"/>
          </a:xfrm>
          <a:prstGeom prst="rect">
            <a:avLst/>
          </a:prstGeom>
        </p:spPr>
        <p:txBody>
          <a:bodyPr anchorCtr="0" anchor="t"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21" name="Google Shape;1121;p129"/>
          <p:cNvSpPr txBox="1"/>
          <p:nvPr>
            <p:ph idx="1" type="subTitle"/>
          </p:nvPr>
        </p:nvSpPr>
        <p:spPr>
          <a:xfrm>
            <a:off x="390525" y="2789130"/>
            <a:ext cx="8222100" cy="4329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1600"/>
              </a:spcBef>
              <a:spcAft>
                <a:spcPts val="0"/>
              </a:spcAft>
              <a:buClr>
                <a:schemeClr val="lt1"/>
              </a:buClr>
              <a:buSzPts val="1800"/>
              <a:buNone/>
              <a:defRPr sz="1800">
                <a:solidFill>
                  <a:schemeClr val="lt1"/>
                </a:solidFill>
              </a:defRPr>
            </a:lvl2pPr>
            <a:lvl3pPr lvl="2">
              <a:lnSpc>
                <a:spcPct val="100000"/>
              </a:lnSpc>
              <a:spcBef>
                <a:spcPts val="1600"/>
              </a:spcBef>
              <a:spcAft>
                <a:spcPts val="0"/>
              </a:spcAft>
              <a:buClr>
                <a:schemeClr val="lt1"/>
              </a:buClr>
              <a:buSzPts val="1800"/>
              <a:buNone/>
              <a:defRPr sz="1800">
                <a:solidFill>
                  <a:schemeClr val="lt1"/>
                </a:solidFill>
              </a:defRPr>
            </a:lvl3pPr>
            <a:lvl4pPr lvl="3">
              <a:lnSpc>
                <a:spcPct val="100000"/>
              </a:lnSpc>
              <a:spcBef>
                <a:spcPts val="1600"/>
              </a:spcBef>
              <a:spcAft>
                <a:spcPts val="0"/>
              </a:spcAft>
              <a:buClr>
                <a:schemeClr val="lt1"/>
              </a:buClr>
              <a:buSzPts val="1800"/>
              <a:buNone/>
              <a:defRPr sz="1800">
                <a:solidFill>
                  <a:schemeClr val="lt1"/>
                </a:solidFill>
              </a:defRPr>
            </a:lvl4pPr>
            <a:lvl5pPr lvl="4">
              <a:lnSpc>
                <a:spcPct val="100000"/>
              </a:lnSpc>
              <a:spcBef>
                <a:spcPts val="1600"/>
              </a:spcBef>
              <a:spcAft>
                <a:spcPts val="0"/>
              </a:spcAft>
              <a:buClr>
                <a:schemeClr val="lt1"/>
              </a:buClr>
              <a:buSzPts val="1800"/>
              <a:buNone/>
              <a:defRPr sz="1800">
                <a:solidFill>
                  <a:schemeClr val="lt1"/>
                </a:solidFill>
              </a:defRPr>
            </a:lvl5pPr>
            <a:lvl6pPr lvl="5">
              <a:lnSpc>
                <a:spcPct val="100000"/>
              </a:lnSpc>
              <a:spcBef>
                <a:spcPts val="1600"/>
              </a:spcBef>
              <a:spcAft>
                <a:spcPts val="0"/>
              </a:spcAft>
              <a:buClr>
                <a:schemeClr val="lt1"/>
              </a:buClr>
              <a:buSzPts val="1800"/>
              <a:buNone/>
              <a:defRPr sz="1800">
                <a:solidFill>
                  <a:schemeClr val="lt1"/>
                </a:solidFill>
              </a:defRPr>
            </a:lvl6pPr>
            <a:lvl7pPr lvl="6">
              <a:lnSpc>
                <a:spcPct val="100000"/>
              </a:lnSpc>
              <a:spcBef>
                <a:spcPts val="1600"/>
              </a:spcBef>
              <a:spcAft>
                <a:spcPts val="0"/>
              </a:spcAft>
              <a:buClr>
                <a:schemeClr val="lt1"/>
              </a:buClr>
              <a:buSzPts val="1800"/>
              <a:buNone/>
              <a:defRPr sz="1800">
                <a:solidFill>
                  <a:schemeClr val="lt1"/>
                </a:solidFill>
              </a:defRPr>
            </a:lvl7pPr>
            <a:lvl8pPr lvl="7">
              <a:lnSpc>
                <a:spcPct val="100000"/>
              </a:lnSpc>
              <a:spcBef>
                <a:spcPts val="1600"/>
              </a:spcBef>
              <a:spcAft>
                <a:spcPts val="0"/>
              </a:spcAft>
              <a:buClr>
                <a:schemeClr val="lt1"/>
              </a:buClr>
              <a:buSzPts val="1800"/>
              <a:buNone/>
              <a:defRPr sz="1800">
                <a:solidFill>
                  <a:schemeClr val="lt1"/>
                </a:solidFill>
              </a:defRPr>
            </a:lvl8pPr>
            <a:lvl9pPr lvl="8">
              <a:lnSpc>
                <a:spcPct val="100000"/>
              </a:lnSpc>
              <a:spcBef>
                <a:spcPts val="1600"/>
              </a:spcBef>
              <a:spcAft>
                <a:spcPts val="0"/>
              </a:spcAft>
              <a:buClr>
                <a:schemeClr val="lt1"/>
              </a:buClr>
              <a:buSzPts val="1800"/>
              <a:buNone/>
              <a:defRPr sz="1800">
                <a:solidFill>
                  <a:schemeClr val="lt1"/>
                </a:solidFill>
              </a:defRPr>
            </a:lvl9pPr>
          </a:lstStyle>
          <a:p/>
        </p:txBody>
      </p:sp>
      <p:sp>
        <p:nvSpPr>
          <p:cNvPr id="1122" name="Google Shape;1122;p129"/>
          <p:cNvSpPr txBox="1"/>
          <p:nvPr>
            <p:ph idx="12" type="sldNum"/>
          </p:nvPr>
        </p:nvSpPr>
        <p:spPr>
          <a:xfrm>
            <a:off x="8523541" y="4695623"/>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23" name="Shape 1123"/>
        <p:cNvGrpSpPr/>
        <p:nvPr/>
      </p:nvGrpSpPr>
      <p:grpSpPr>
        <a:xfrm>
          <a:off x="0" y="0"/>
          <a:ext cx="0" cy="0"/>
          <a:chOff x="0" y="0"/>
          <a:chExt cx="0" cy="0"/>
        </a:xfrm>
      </p:grpSpPr>
      <p:sp>
        <p:nvSpPr>
          <p:cNvPr id="1124" name="Google Shape;1124;p130"/>
          <p:cNvSpPr/>
          <p:nvPr>
            <p:ph idx="2" type="pic"/>
          </p:nvPr>
        </p:nvSpPr>
        <p:spPr>
          <a:xfrm>
            <a:off x="5675242" y="0"/>
            <a:ext cx="3468900" cy="5143500"/>
          </a:xfrm>
          <a:prstGeom prst="rect">
            <a:avLst/>
          </a:prstGeom>
          <a:solidFill>
            <a:srgbClr val="F2F2F2"/>
          </a:solidFill>
          <a:ln>
            <a:noFill/>
          </a:ln>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125" name="Shape 1125"/>
        <p:cNvGrpSpPr/>
        <p:nvPr/>
      </p:nvGrpSpPr>
      <p:grpSpPr>
        <a:xfrm>
          <a:off x="0" y="0"/>
          <a:ext cx="0" cy="0"/>
          <a:chOff x="0" y="0"/>
          <a:chExt cx="0" cy="0"/>
        </a:xfrm>
      </p:grpSpPr>
      <p:sp>
        <p:nvSpPr>
          <p:cNvPr id="1126" name="Google Shape;1126;p131"/>
          <p:cNvSpPr/>
          <p:nvPr>
            <p:ph idx="2" type="pic"/>
          </p:nvPr>
        </p:nvSpPr>
        <p:spPr>
          <a:xfrm>
            <a:off x="765314" y="761952"/>
            <a:ext cx="2594100" cy="3624000"/>
          </a:xfrm>
          <a:prstGeom prst="rect">
            <a:avLst/>
          </a:prstGeom>
          <a:solidFill>
            <a:srgbClr val="F2F2F2"/>
          </a:solidFill>
          <a:ln>
            <a:noFill/>
          </a:ln>
        </p:spPr>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127" name="Shape 1127"/>
        <p:cNvGrpSpPr/>
        <p:nvPr/>
      </p:nvGrpSpPr>
      <p:grpSpPr>
        <a:xfrm>
          <a:off x="0" y="0"/>
          <a:ext cx="0" cy="0"/>
          <a:chOff x="0" y="0"/>
          <a:chExt cx="0" cy="0"/>
        </a:xfrm>
      </p:grpSpPr>
      <p:sp>
        <p:nvSpPr>
          <p:cNvPr id="1128" name="Google Shape;1128;p132"/>
          <p:cNvSpPr/>
          <p:nvPr>
            <p:ph idx="2" type="pic"/>
          </p:nvPr>
        </p:nvSpPr>
        <p:spPr>
          <a:xfrm>
            <a:off x="392597" y="808986"/>
            <a:ext cx="4124700" cy="35346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88" name="Shape 88"/>
        <p:cNvGrpSpPr/>
        <p:nvPr/>
      </p:nvGrpSpPr>
      <p:grpSpPr>
        <a:xfrm>
          <a:off x="0" y="0"/>
          <a:ext cx="0" cy="0"/>
          <a:chOff x="0" y="0"/>
          <a:chExt cx="0" cy="0"/>
        </a:xfrm>
      </p:grpSpPr>
      <p:sp>
        <p:nvSpPr>
          <p:cNvPr id="89" name="Google Shape;89;p14"/>
          <p:cNvSpPr txBox="1"/>
          <p:nvPr>
            <p:ph idx="1" type="body"/>
          </p:nvPr>
        </p:nvSpPr>
        <p:spPr>
          <a:xfrm>
            <a:off x="161550" y="2048825"/>
            <a:ext cx="4172700" cy="29430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rtl="0">
              <a:spcBef>
                <a:spcPts val="0"/>
              </a:spcBef>
              <a:spcAft>
                <a:spcPts val="0"/>
              </a:spcAft>
              <a:buClr>
                <a:schemeClr val="lt2"/>
              </a:buClr>
              <a:buSzPts val="100"/>
              <a:buChar char="→"/>
              <a:defRPr sz="100">
                <a:solidFill>
                  <a:schemeClr val="lt2"/>
                </a:solidFill>
              </a:defRPr>
            </a:lvl1pPr>
            <a:lvl2pPr indent="-234950" lvl="1" marL="914400" rtl="0">
              <a:spcBef>
                <a:spcPts val="1600"/>
              </a:spcBef>
              <a:spcAft>
                <a:spcPts val="0"/>
              </a:spcAft>
              <a:buClr>
                <a:schemeClr val="lt2"/>
              </a:buClr>
              <a:buSzPts val="100"/>
              <a:buChar char="·"/>
              <a:defRPr sz="100">
                <a:solidFill>
                  <a:schemeClr val="lt2"/>
                </a:solidFill>
              </a:defRPr>
            </a:lvl2pPr>
            <a:lvl3pPr indent="-234950" lvl="2" marL="1371600" rtl="0">
              <a:spcBef>
                <a:spcPts val="1600"/>
              </a:spcBef>
              <a:spcAft>
                <a:spcPts val="0"/>
              </a:spcAft>
              <a:buClr>
                <a:schemeClr val="lt2"/>
              </a:buClr>
              <a:buSzPts val="100"/>
              <a:buChar char="·"/>
              <a:defRPr sz="100">
                <a:solidFill>
                  <a:schemeClr val="lt2"/>
                </a:solidFill>
              </a:defRPr>
            </a:lvl3pPr>
            <a:lvl4pPr indent="-234950" lvl="3" marL="1828800" rtl="0">
              <a:spcBef>
                <a:spcPts val="1600"/>
              </a:spcBef>
              <a:spcAft>
                <a:spcPts val="0"/>
              </a:spcAft>
              <a:buClr>
                <a:schemeClr val="lt2"/>
              </a:buClr>
              <a:buSzPts val="100"/>
              <a:buChar char="·"/>
              <a:defRPr sz="100">
                <a:solidFill>
                  <a:schemeClr val="lt2"/>
                </a:solidFill>
              </a:defRPr>
            </a:lvl4pPr>
            <a:lvl5pPr indent="-234950" lvl="4" marL="2286000" rtl="0">
              <a:spcBef>
                <a:spcPts val="1600"/>
              </a:spcBef>
              <a:spcAft>
                <a:spcPts val="0"/>
              </a:spcAft>
              <a:buClr>
                <a:schemeClr val="lt2"/>
              </a:buClr>
              <a:buSzPts val="100"/>
              <a:buChar char="·"/>
              <a:defRPr sz="100">
                <a:solidFill>
                  <a:schemeClr val="lt2"/>
                </a:solidFill>
              </a:defRPr>
            </a:lvl5pPr>
            <a:lvl6pPr indent="-234950" lvl="5" marL="2743200" rtl="0">
              <a:spcBef>
                <a:spcPts val="1600"/>
              </a:spcBef>
              <a:spcAft>
                <a:spcPts val="0"/>
              </a:spcAft>
              <a:buClr>
                <a:schemeClr val="lt2"/>
              </a:buClr>
              <a:buSzPts val="100"/>
              <a:buChar char="·"/>
              <a:defRPr sz="100">
                <a:solidFill>
                  <a:schemeClr val="lt2"/>
                </a:solidFill>
              </a:defRPr>
            </a:lvl6pPr>
            <a:lvl7pPr indent="-234950" lvl="6" marL="3200400" rtl="0">
              <a:spcBef>
                <a:spcPts val="1600"/>
              </a:spcBef>
              <a:spcAft>
                <a:spcPts val="0"/>
              </a:spcAft>
              <a:buClr>
                <a:schemeClr val="lt2"/>
              </a:buClr>
              <a:buSzPts val="100"/>
              <a:buChar char="·"/>
              <a:defRPr sz="100">
                <a:solidFill>
                  <a:schemeClr val="lt2"/>
                </a:solidFill>
              </a:defRPr>
            </a:lvl7pPr>
            <a:lvl8pPr indent="-234950" lvl="7" marL="3657600" rtl="0">
              <a:spcBef>
                <a:spcPts val="1600"/>
              </a:spcBef>
              <a:spcAft>
                <a:spcPts val="0"/>
              </a:spcAft>
              <a:buClr>
                <a:schemeClr val="lt2"/>
              </a:buClr>
              <a:buSzPts val="100"/>
              <a:buChar char="·"/>
              <a:defRPr sz="100">
                <a:solidFill>
                  <a:schemeClr val="lt2"/>
                </a:solidFill>
              </a:defRPr>
            </a:lvl8pPr>
            <a:lvl9pPr indent="-234950" lvl="8" marL="4114800" rtl="0">
              <a:spcBef>
                <a:spcPts val="1600"/>
              </a:spcBef>
              <a:spcAft>
                <a:spcPts val="1600"/>
              </a:spcAft>
              <a:buClr>
                <a:schemeClr val="lt2"/>
              </a:buClr>
              <a:buSzPts val="100"/>
              <a:buChar char="·"/>
              <a:defRPr sz="100">
                <a:solidFill>
                  <a:schemeClr val="lt2"/>
                </a:solidFill>
              </a:defRPr>
            </a:lvl9pPr>
          </a:lstStyle>
          <a:p/>
        </p:txBody>
      </p:sp>
      <p:sp>
        <p:nvSpPr>
          <p:cNvPr id="90" name="Google Shape;90;p14"/>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Clr>
                <a:srgbClr val="000000"/>
              </a:buClr>
              <a:buSzPts val="1000"/>
              <a:buFont typeface="Arial"/>
              <a:buNone/>
              <a:defRPr/>
            </a:lvl1pPr>
            <a:lvl2pPr lvl="1" rtl="0">
              <a:buClr>
                <a:srgbClr val="000000"/>
              </a:buClr>
              <a:buSzPts val="1000"/>
              <a:buFont typeface="Arial"/>
              <a:buNone/>
              <a:defRPr/>
            </a:lvl2pPr>
            <a:lvl3pPr lvl="2" rtl="0">
              <a:buClr>
                <a:srgbClr val="000000"/>
              </a:buClr>
              <a:buSzPts val="1000"/>
              <a:buFont typeface="Arial"/>
              <a:buNone/>
              <a:defRPr/>
            </a:lvl3pPr>
            <a:lvl4pPr lvl="3" rtl="0">
              <a:buClr>
                <a:srgbClr val="000000"/>
              </a:buClr>
              <a:buSzPts val="1000"/>
              <a:buFont typeface="Arial"/>
              <a:buNone/>
              <a:defRPr/>
            </a:lvl4pPr>
            <a:lvl5pPr lvl="4" rtl="0">
              <a:buClr>
                <a:srgbClr val="000000"/>
              </a:buClr>
              <a:buSzPts val="1000"/>
              <a:buFont typeface="Arial"/>
              <a:buNone/>
              <a:defRPr/>
            </a:lvl5pPr>
            <a:lvl6pPr lvl="5" rtl="0">
              <a:buClr>
                <a:srgbClr val="000000"/>
              </a:buClr>
              <a:buSzPts val="1000"/>
              <a:buFont typeface="Arial"/>
              <a:buNone/>
              <a:defRPr/>
            </a:lvl6pPr>
            <a:lvl7pPr lvl="6" rtl="0">
              <a:buClr>
                <a:srgbClr val="000000"/>
              </a:buClr>
              <a:buSzPts val="1000"/>
              <a:buFont typeface="Arial"/>
              <a:buNone/>
              <a:defRPr/>
            </a:lvl7pPr>
            <a:lvl8pPr lvl="7" rtl="0">
              <a:buClr>
                <a:srgbClr val="000000"/>
              </a:buClr>
              <a:buSzPts val="1000"/>
              <a:buFont typeface="Arial"/>
              <a:buNone/>
              <a:defRPr/>
            </a:lvl8pPr>
            <a:lvl9pPr lvl="8" rtl="0">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4"/>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2" name="Google Shape;92;p14"/>
          <p:cNvSpPr txBox="1"/>
          <p:nvPr>
            <p:ph idx="3" type="body"/>
          </p:nvPr>
        </p:nvSpPr>
        <p:spPr>
          <a:xfrm>
            <a:off x="5067863" y="871825"/>
            <a:ext cx="3427800" cy="560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3" name="Google Shape;93;p14"/>
          <p:cNvSpPr txBox="1"/>
          <p:nvPr>
            <p:ph idx="4" type="body"/>
          </p:nvPr>
        </p:nvSpPr>
        <p:spPr>
          <a:xfrm>
            <a:off x="5067863" y="2939075"/>
            <a:ext cx="34275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4" name="Google Shape;94;p14"/>
          <p:cNvSpPr txBox="1"/>
          <p:nvPr>
            <p:ph idx="5" type="body"/>
          </p:nvPr>
        </p:nvSpPr>
        <p:spPr>
          <a:xfrm>
            <a:off x="5067863" y="1899563"/>
            <a:ext cx="34275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5" name="Google Shape;95;p14"/>
          <p:cNvSpPr txBox="1"/>
          <p:nvPr>
            <p:ph idx="6" type="body"/>
          </p:nvPr>
        </p:nvSpPr>
        <p:spPr>
          <a:xfrm>
            <a:off x="5067863" y="3968400"/>
            <a:ext cx="3427500" cy="559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96" name="Google Shape;96;p14"/>
          <p:cNvSpPr txBox="1"/>
          <p:nvPr/>
        </p:nvSpPr>
        <p:spPr>
          <a:xfrm>
            <a:off x="5067863" y="60573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97" name="Google Shape;97;p14"/>
          <p:cNvSpPr txBox="1"/>
          <p:nvPr/>
        </p:nvSpPr>
        <p:spPr>
          <a:xfrm>
            <a:off x="5067863" y="1645850"/>
            <a:ext cx="34263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98" name="Google Shape;98;p14"/>
          <p:cNvSpPr txBox="1"/>
          <p:nvPr/>
        </p:nvSpPr>
        <p:spPr>
          <a:xfrm>
            <a:off x="5067863" y="26729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99" name="Google Shape;99;p14"/>
          <p:cNvSpPr txBox="1"/>
          <p:nvPr/>
        </p:nvSpPr>
        <p:spPr>
          <a:xfrm>
            <a:off x="5067863" y="37146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100" name="Google Shape;100;p14"/>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a:latin typeface="Fira Sans Light"/>
                <a:ea typeface="Fira Sans Light"/>
                <a:cs typeface="Fira Sans Light"/>
                <a:sym typeface="Fira Sans Light"/>
              </a:defRPr>
            </a:lvl2pPr>
            <a:lvl3pPr lvl="2" rtl="0">
              <a:spcBef>
                <a:spcPts val="0"/>
              </a:spcBef>
              <a:spcAft>
                <a:spcPts val="0"/>
              </a:spcAft>
              <a:buNone/>
              <a:defRPr>
                <a:latin typeface="Fira Sans Light"/>
                <a:ea typeface="Fira Sans Light"/>
                <a:cs typeface="Fira Sans Light"/>
                <a:sym typeface="Fira Sans Light"/>
              </a:defRPr>
            </a:lvl3pPr>
            <a:lvl4pPr lvl="3" rtl="0">
              <a:spcBef>
                <a:spcPts val="0"/>
              </a:spcBef>
              <a:spcAft>
                <a:spcPts val="0"/>
              </a:spcAft>
              <a:buNone/>
              <a:defRPr>
                <a:latin typeface="Fira Sans Light"/>
                <a:ea typeface="Fira Sans Light"/>
                <a:cs typeface="Fira Sans Light"/>
                <a:sym typeface="Fira Sans Light"/>
              </a:defRPr>
            </a:lvl4pPr>
            <a:lvl5pPr lvl="4" rtl="0">
              <a:spcBef>
                <a:spcPts val="0"/>
              </a:spcBef>
              <a:spcAft>
                <a:spcPts val="0"/>
              </a:spcAft>
              <a:buNone/>
              <a:defRPr>
                <a:latin typeface="Fira Sans Light"/>
                <a:ea typeface="Fira Sans Light"/>
                <a:cs typeface="Fira Sans Light"/>
                <a:sym typeface="Fira Sans Light"/>
              </a:defRPr>
            </a:lvl5pPr>
            <a:lvl6pPr lvl="5" rtl="0">
              <a:spcBef>
                <a:spcPts val="0"/>
              </a:spcBef>
              <a:spcAft>
                <a:spcPts val="0"/>
              </a:spcAft>
              <a:buNone/>
              <a:defRPr>
                <a:latin typeface="Fira Sans Light"/>
                <a:ea typeface="Fira Sans Light"/>
                <a:cs typeface="Fira Sans Light"/>
                <a:sym typeface="Fira Sans Light"/>
              </a:defRPr>
            </a:lvl6pPr>
            <a:lvl7pPr lvl="6" rtl="0">
              <a:spcBef>
                <a:spcPts val="0"/>
              </a:spcBef>
              <a:spcAft>
                <a:spcPts val="0"/>
              </a:spcAft>
              <a:buNone/>
              <a:defRPr>
                <a:latin typeface="Fira Sans Light"/>
                <a:ea typeface="Fira Sans Light"/>
                <a:cs typeface="Fira Sans Light"/>
                <a:sym typeface="Fira Sans Light"/>
              </a:defRPr>
            </a:lvl7pPr>
            <a:lvl8pPr lvl="7" rtl="0">
              <a:spcBef>
                <a:spcPts val="0"/>
              </a:spcBef>
              <a:spcAft>
                <a:spcPts val="0"/>
              </a:spcAft>
              <a:buNone/>
              <a:defRPr>
                <a:latin typeface="Fira Sans Light"/>
                <a:ea typeface="Fira Sans Light"/>
                <a:cs typeface="Fira Sans Light"/>
                <a:sym typeface="Fira Sans Light"/>
              </a:defRPr>
            </a:lvl8pPr>
            <a:lvl9pPr lvl="8" rtl="0">
              <a:spcBef>
                <a:spcPts val="0"/>
              </a:spcBef>
              <a:spcAft>
                <a:spcPts val="0"/>
              </a:spcAft>
              <a:buNone/>
              <a:defRPr>
                <a:latin typeface="Fira Sans Light"/>
                <a:ea typeface="Fira Sans Light"/>
                <a:cs typeface="Fira Sans Light"/>
                <a:sym typeface="Fira Sans Light"/>
              </a:defRPr>
            </a:lvl9pPr>
          </a:lstStyle>
          <a:p/>
        </p:txBody>
      </p:sp>
      <p:sp>
        <p:nvSpPr>
          <p:cNvPr id="101" name="Google Shape;101;p14"/>
          <p:cNvSpPr/>
          <p:nvPr/>
        </p:nvSpPr>
        <p:spPr>
          <a:xfrm>
            <a:off x="4680243" y="1649469"/>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 name="Google Shape;102;p14"/>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 name="Google Shape;103;p14"/>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 name="Google Shape;104;p14"/>
          <p:cNvSpPr/>
          <p:nvPr/>
        </p:nvSpPr>
        <p:spPr>
          <a:xfrm>
            <a:off x="4661352" y="57124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 name="Google Shape;105;p14"/>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106" name="Shape 106"/>
        <p:cNvGrpSpPr/>
        <p:nvPr/>
      </p:nvGrpSpPr>
      <p:grpSpPr>
        <a:xfrm>
          <a:off x="0" y="0"/>
          <a:ext cx="0" cy="0"/>
          <a:chOff x="0" y="0"/>
          <a:chExt cx="0" cy="0"/>
        </a:xfrm>
      </p:grpSpPr>
      <p:sp>
        <p:nvSpPr>
          <p:cNvPr id="107" name="Google Shape;107;p15"/>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Clr>
                <a:srgbClr val="000000"/>
              </a:buClr>
              <a:buSzPts val="1000"/>
              <a:buFont typeface="Arial"/>
              <a:buNone/>
              <a:defRPr>
                <a:solidFill>
                  <a:schemeClr val="lt1"/>
                </a:solidFill>
              </a:defRPr>
            </a:lvl1pPr>
            <a:lvl2pPr lvl="1" rtl="0">
              <a:buClr>
                <a:srgbClr val="000000"/>
              </a:buClr>
              <a:buSzPts val="1000"/>
              <a:buFont typeface="Arial"/>
              <a:buNone/>
              <a:defRPr>
                <a:solidFill>
                  <a:schemeClr val="lt1"/>
                </a:solidFill>
              </a:defRPr>
            </a:lvl2pPr>
            <a:lvl3pPr lvl="2" rtl="0">
              <a:buClr>
                <a:srgbClr val="000000"/>
              </a:buClr>
              <a:buSzPts val="1000"/>
              <a:buFont typeface="Arial"/>
              <a:buNone/>
              <a:defRPr>
                <a:solidFill>
                  <a:schemeClr val="lt1"/>
                </a:solidFill>
              </a:defRPr>
            </a:lvl3pPr>
            <a:lvl4pPr lvl="3" rtl="0">
              <a:buClr>
                <a:srgbClr val="000000"/>
              </a:buClr>
              <a:buSzPts val="1000"/>
              <a:buFont typeface="Arial"/>
              <a:buNone/>
              <a:defRPr>
                <a:solidFill>
                  <a:schemeClr val="lt1"/>
                </a:solidFill>
              </a:defRPr>
            </a:lvl4pPr>
            <a:lvl5pPr lvl="4" rtl="0">
              <a:buClr>
                <a:srgbClr val="000000"/>
              </a:buClr>
              <a:buSzPts val="1000"/>
              <a:buFont typeface="Arial"/>
              <a:buNone/>
              <a:defRPr>
                <a:solidFill>
                  <a:schemeClr val="lt1"/>
                </a:solidFill>
              </a:defRPr>
            </a:lvl5pPr>
            <a:lvl6pPr lvl="5" rtl="0">
              <a:buClr>
                <a:srgbClr val="000000"/>
              </a:buClr>
              <a:buSzPts val="1000"/>
              <a:buFont typeface="Arial"/>
              <a:buNone/>
              <a:defRPr>
                <a:solidFill>
                  <a:schemeClr val="lt1"/>
                </a:solidFill>
              </a:defRPr>
            </a:lvl6pPr>
            <a:lvl7pPr lvl="6" rtl="0">
              <a:buClr>
                <a:srgbClr val="000000"/>
              </a:buClr>
              <a:buSzPts val="1000"/>
              <a:buFont typeface="Arial"/>
              <a:buNone/>
              <a:defRPr>
                <a:solidFill>
                  <a:schemeClr val="lt1"/>
                </a:solidFill>
              </a:defRPr>
            </a:lvl7pPr>
            <a:lvl8pPr lvl="7" rtl="0">
              <a:buClr>
                <a:srgbClr val="000000"/>
              </a:buClr>
              <a:buSzPts val="1000"/>
              <a:buFont typeface="Arial"/>
              <a:buNone/>
              <a:defRPr>
                <a:solidFill>
                  <a:schemeClr val="lt1"/>
                </a:solidFill>
              </a:defRPr>
            </a:lvl8pPr>
            <a:lvl9pPr lvl="8" rtl="0">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5"/>
          <p:cNvSpPr txBox="1"/>
          <p:nvPr>
            <p:ph idx="1" type="subTitle"/>
          </p:nvPr>
        </p:nvSpPr>
        <p:spPr>
          <a:xfrm>
            <a:off x="0" y="0"/>
            <a:ext cx="15303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15"/>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0" name="Google Shape;110;p15"/>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1" name="Google Shape;111;p15"/>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2" name="Google Shape;112;p15"/>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rtl="0" algn="ctr">
              <a:spcBef>
                <a:spcPts val="0"/>
              </a:spcBef>
              <a:spcAft>
                <a:spcPts val="0"/>
              </a:spcAft>
              <a:buNone/>
              <a:defRPr sz="2400"/>
            </a:lvl1pPr>
            <a:lvl2pPr lvl="1" rtl="0" algn="ctr">
              <a:spcBef>
                <a:spcPts val="0"/>
              </a:spcBef>
              <a:spcAft>
                <a:spcPts val="0"/>
              </a:spcAft>
              <a:buNone/>
              <a:defRPr>
                <a:latin typeface="Fira Sans Light"/>
                <a:ea typeface="Fira Sans Light"/>
                <a:cs typeface="Fira Sans Light"/>
                <a:sym typeface="Fira Sans Light"/>
              </a:defRPr>
            </a:lvl2pPr>
            <a:lvl3pPr lvl="2" rtl="0" algn="ctr">
              <a:spcBef>
                <a:spcPts val="0"/>
              </a:spcBef>
              <a:spcAft>
                <a:spcPts val="0"/>
              </a:spcAft>
              <a:buNone/>
              <a:defRPr>
                <a:latin typeface="Fira Sans Light"/>
                <a:ea typeface="Fira Sans Light"/>
                <a:cs typeface="Fira Sans Light"/>
                <a:sym typeface="Fira Sans Light"/>
              </a:defRPr>
            </a:lvl3pPr>
            <a:lvl4pPr lvl="3" rtl="0" algn="ctr">
              <a:spcBef>
                <a:spcPts val="0"/>
              </a:spcBef>
              <a:spcAft>
                <a:spcPts val="0"/>
              </a:spcAft>
              <a:buNone/>
              <a:defRPr>
                <a:latin typeface="Fira Sans Light"/>
                <a:ea typeface="Fira Sans Light"/>
                <a:cs typeface="Fira Sans Light"/>
                <a:sym typeface="Fira Sans Light"/>
              </a:defRPr>
            </a:lvl4pPr>
            <a:lvl5pPr lvl="4" rtl="0" algn="ctr">
              <a:spcBef>
                <a:spcPts val="0"/>
              </a:spcBef>
              <a:spcAft>
                <a:spcPts val="0"/>
              </a:spcAft>
              <a:buNone/>
              <a:defRPr>
                <a:latin typeface="Fira Sans Light"/>
                <a:ea typeface="Fira Sans Light"/>
                <a:cs typeface="Fira Sans Light"/>
                <a:sym typeface="Fira Sans Light"/>
              </a:defRPr>
            </a:lvl5pPr>
            <a:lvl6pPr lvl="5" rtl="0" algn="ctr">
              <a:spcBef>
                <a:spcPts val="0"/>
              </a:spcBef>
              <a:spcAft>
                <a:spcPts val="0"/>
              </a:spcAft>
              <a:buNone/>
              <a:defRPr>
                <a:latin typeface="Fira Sans Light"/>
                <a:ea typeface="Fira Sans Light"/>
                <a:cs typeface="Fira Sans Light"/>
                <a:sym typeface="Fira Sans Light"/>
              </a:defRPr>
            </a:lvl6pPr>
            <a:lvl7pPr lvl="6" rtl="0" algn="ctr">
              <a:spcBef>
                <a:spcPts val="0"/>
              </a:spcBef>
              <a:spcAft>
                <a:spcPts val="0"/>
              </a:spcAft>
              <a:buNone/>
              <a:defRPr>
                <a:latin typeface="Fira Sans Light"/>
                <a:ea typeface="Fira Sans Light"/>
                <a:cs typeface="Fira Sans Light"/>
                <a:sym typeface="Fira Sans Light"/>
              </a:defRPr>
            </a:lvl7pPr>
            <a:lvl8pPr lvl="7" rtl="0" algn="ctr">
              <a:spcBef>
                <a:spcPts val="0"/>
              </a:spcBef>
              <a:spcAft>
                <a:spcPts val="0"/>
              </a:spcAft>
              <a:buNone/>
              <a:defRPr>
                <a:latin typeface="Fira Sans Light"/>
                <a:ea typeface="Fira Sans Light"/>
                <a:cs typeface="Fira Sans Light"/>
                <a:sym typeface="Fira Sans Light"/>
              </a:defRPr>
            </a:lvl8pPr>
            <a:lvl9pPr lvl="8" rtl="0" algn="ctr">
              <a:spcBef>
                <a:spcPts val="0"/>
              </a:spcBef>
              <a:spcAft>
                <a:spcPts val="0"/>
              </a:spcAft>
              <a:buNone/>
              <a:defRPr>
                <a:latin typeface="Fira Sans Light"/>
                <a:ea typeface="Fira Sans Light"/>
                <a:cs typeface="Fira Sans Light"/>
                <a:sym typeface="Fira Sans Light"/>
              </a:defRPr>
            </a:lvl9pPr>
          </a:lstStyle>
          <a:p/>
        </p:txBody>
      </p:sp>
      <p:sp>
        <p:nvSpPr>
          <p:cNvPr id="113" name="Google Shape;113;p15"/>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4" name="Google Shape;114;p15"/>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115" name="Google Shape;115;p15"/>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rtl="0">
              <a:spcBef>
                <a:spcPts val="0"/>
              </a:spcBef>
              <a:spcAft>
                <a:spcPts val="0"/>
              </a:spcAft>
              <a:buClr>
                <a:schemeClr val="dk1"/>
              </a:buClr>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116" name="Shape 116"/>
        <p:cNvGrpSpPr/>
        <p:nvPr/>
      </p:nvGrpSpPr>
      <p:grpSpPr>
        <a:xfrm>
          <a:off x="0" y="0"/>
          <a:ext cx="0" cy="0"/>
          <a:chOff x="0" y="0"/>
          <a:chExt cx="0" cy="0"/>
        </a:xfrm>
      </p:grpSpPr>
      <p:sp>
        <p:nvSpPr>
          <p:cNvPr id="117" name="Google Shape;117;p16"/>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118" name="Google Shape;118;p16"/>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6"/>
          <p:cNvSpPr txBox="1"/>
          <p:nvPr>
            <p:ph idx="1" type="body"/>
          </p:nvPr>
        </p:nvSpPr>
        <p:spPr>
          <a:xfrm>
            <a:off x="648300" y="1939375"/>
            <a:ext cx="4680600" cy="1869600"/>
          </a:xfrm>
          <a:prstGeom prst="rect">
            <a:avLst/>
          </a:prstGeom>
          <a:noFill/>
        </p:spPr>
        <p:txBody>
          <a:bodyPr anchorCtr="0" anchor="ctr" bIns="0" lIns="36000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1600"/>
              </a:spcBef>
              <a:spcAft>
                <a:spcPts val="0"/>
              </a:spcAft>
              <a:buSzPts val="1800"/>
              <a:buChar char="·"/>
              <a:defRPr sz="1800"/>
            </a:lvl2pPr>
            <a:lvl3pPr indent="-342900" lvl="2" marL="1371600" rtl="0">
              <a:lnSpc>
                <a:spcPct val="115000"/>
              </a:lnSpc>
              <a:spcBef>
                <a:spcPts val="1600"/>
              </a:spcBef>
              <a:spcAft>
                <a:spcPts val="0"/>
              </a:spcAft>
              <a:buSzPts val="1800"/>
              <a:buChar char="·"/>
              <a:defRPr sz="1800"/>
            </a:lvl3pPr>
            <a:lvl4pPr indent="-342900" lvl="3" marL="1828800" rtl="0">
              <a:lnSpc>
                <a:spcPct val="115000"/>
              </a:lnSpc>
              <a:spcBef>
                <a:spcPts val="1600"/>
              </a:spcBef>
              <a:spcAft>
                <a:spcPts val="0"/>
              </a:spcAft>
              <a:buSzPts val="1800"/>
              <a:buChar char="·"/>
              <a:defRPr sz="1800"/>
            </a:lvl4pPr>
            <a:lvl5pPr indent="-342900" lvl="4" marL="2286000" rtl="0">
              <a:lnSpc>
                <a:spcPct val="115000"/>
              </a:lnSpc>
              <a:spcBef>
                <a:spcPts val="1600"/>
              </a:spcBef>
              <a:spcAft>
                <a:spcPts val="0"/>
              </a:spcAft>
              <a:buSzPts val="1800"/>
              <a:buChar char="·"/>
              <a:defRPr sz="1800"/>
            </a:lvl5pPr>
            <a:lvl6pPr indent="-342900" lvl="5" marL="2743200" rtl="0">
              <a:lnSpc>
                <a:spcPct val="115000"/>
              </a:lnSpc>
              <a:spcBef>
                <a:spcPts val="1600"/>
              </a:spcBef>
              <a:spcAft>
                <a:spcPts val="0"/>
              </a:spcAft>
              <a:buSzPts val="1800"/>
              <a:buChar char="·"/>
              <a:defRPr sz="1800"/>
            </a:lvl6pPr>
            <a:lvl7pPr indent="-342900" lvl="6" marL="3200400" rtl="0">
              <a:lnSpc>
                <a:spcPct val="115000"/>
              </a:lnSpc>
              <a:spcBef>
                <a:spcPts val="1600"/>
              </a:spcBef>
              <a:spcAft>
                <a:spcPts val="0"/>
              </a:spcAft>
              <a:buSzPts val="1800"/>
              <a:buChar char="·"/>
              <a:defRPr sz="1800"/>
            </a:lvl7pPr>
            <a:lvl8pPr indent="-342900" lvl="7" marL="3657600" rtl="0">
              <a:lnSpc>
                <a:spcPct val="115000"/>
              </a:lnSpc>
              <a:spcBef>
                <a:spcPts val="1600"/>
              </a:spcBef>
              <a:spcAft>
                <a:spcPts val="0"/>
              </a:spcAft>
              <a:buSzPts val="1800"/>
              <a:buChar char="·"/>
              <a:defRPr sz="1800"/>
            </a:lvl8pPr>
            <a:lvl9pPr indent="-342900" lvl="8" marL="4114800" rtl="0">
              <a:lnSpc>
                <a:spcPct val="115000"/>
              </a:lnSpc>
              <a:spcBef>
                <a:spcPts val="1600"/>
              </a:spcBef>
              <a:spcAft>
                <a:spcPts val="1600"/>
              </a:spcAft>
              <a:buSzPts val="1800"/>
              <a:buChar char="·"/>
              <a:defRPr sz="1800"/>
            </a:lvl9pPr>
          </a:lstStyle>
          <a:p/>
        </p:txBody>
      </p:sp>
      <p:sp>
        <p:nvSpPr>
          <p:cNvPr id="120" name="Google Shape;120;p16"/>
          <p:cNvSpPr/>
          <p:nvPr/>
        </p:nvSpPr>
        <p:spPr>
          <a:xfrm>
            <a:off x="648300" y="1939375"/>
            <a:ext cx="48000" cy="18696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 name="Google Shape;121;p16"/>
          <p:cNvSpPr/>
          <p:nvPr/>
        </p:nvSpPr>
        <p:spPr>
          <a:xfrm>
            <a:off x="27" y="-2578055"/>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7"/>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 name="Google Shape;124;p17"/>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 name="Google Shape;125;p17"/>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sz="6000">
                <a:solidFill>
                  <a:schemeClr val="lt1"/>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grpSp>
        <p:nvGrpSpPr>
          <p:cNvPr id="126" name="Google Shape;126;p17"/>
          <p:cNvGrpSpPr/>
          <p:nvPr/>
        </p:nvGrpSpPr>
        <p:grpSpPr>
          <a:xfrm>
            <a:off x="3606000" y="3331300"/>
            <a:ext cx="1932160" cy="1234995"/>
            <a:chOff x="11135824" y="8583750"/>
            <a:chExt cx="3864320" cy="2469991"/>
          </a:xfrm>
        </p:grpSpPr>
        <p:sp>
          <p:nvSpPr>
            <p:cNvPr id="127" name="Google Shape;127;p17"/>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 name="Google Shape;128;p17"/>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 name="Google Shape;129;p17"/>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 name="Google Shape;130;p17"/>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17"/>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17"/>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 name="Google Shape;133;p17"/>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 name="Google Shape;134;p17"/>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17"/>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 name="Google Shape;136;p17"/>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17"/>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 name="Google Shape;138;p17"/>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17"/>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17"/>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17"/>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17"/>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7"/>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 name="Google Shape;144;p17"/>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 name="Google Shape;145;p17"/>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17"/>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 name="Google Shape;147;p17"/>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 name="Google Shape;148;p17"/>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17"/>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 name="Google Shape;150;p17"/>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17"/>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17"/>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 name="Google Shape;153;p17"/>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17"/>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17"/>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17"/>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7"/>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17"/>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17"/>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 name="Google Shape;160;p17"/>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 name="Google Shape;161;p17"/>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 name="Google Shape;162;p17"/>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17"/>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17"/>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5" name="Google Shape;165;p17"/>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6" name="Google Shape;166;p17"/>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 name="Google Shape;167;p17"/>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 name="Google Shape;168;p17"/>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17"/>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17"/>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17"/>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17"/>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73" name="Google Shape;173;p17"/>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4" name="Google Shape;174;p17"/>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 name="Google Shape;175;p17"/>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17"/>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7" name="Google Shape;177;p17"/>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78" name="Google Shape;178;p17"/>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179" name="Shape 179"/>
        <p:cNvGrpSpPr/>
        <p:nvPr/>
      </p:nvGrpSpPr>
      <p:grpSpPr>
        <a:xfrm>
          <a:off x="0" y="0"/>
          <a:ext cx="0" cy="0"/>
          <a:chOff x="0" y="0"/>
          <a:chExt cx="0" cy="0"/>
        </a:xfrm>
      </p:grpSpPr>
      <p:sp>
        <p:nvSpPr>
          <p:cNvPr id="180" name="Google Shape;180;p18"/>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1" name="Google Shape;181;p18"/>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182" name="Shape 182"/>
        <p:cNvGrpSpPr/>
        <p:nvPr/>
      </p:nvGrpSpPr>
      <p:grpSpPr>
        <a:xfrm>
          <a:off x="0" y="0"/>
          <a:ext cx="0" cy="0"/>
          <a:chOff x="0" y="0"/>
          <a:chExt cx="0" cy="0"/>
        </a:xfrm>
      </p:grpSpPr>
      <p:sp>
        <p:nvSpPr>
          <p:cNvPr id="183" name="Google Shape;183;p19"/>
          <p:cNvSpPr txBox="1"/>
          <p:nvPr>
            <p:ph type="title"/>
          </p:nvPr>
        </p:nvSpPr>
        <p:spPr>
          <a:xfrm>
            <a:off x="456663" y="195486"/>
            <a:ext cx="8230500" cy="80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184" name="Google Shape;184;p19"/>
          <p:cNvSpPr txBox="1"/>
          <p:nvPr>
            <p:ph idx="1" type="body"/>
          </p:nvPr>
        </p:nvSpPr>
        <p:spPr>
          <a:xfrm>
            <a:off x="960265" y="1221600"/>
            <a:ext cx="7717200" cy="3143100"/>
          </a:xfrm>
          <a:prstGeom prst="rect">
            <a:avLst/>
          </a:prstGeom>
          <a:noFill/>
          <a:ln>
            <a:noFill/>
          </a:ln>
        </p:spPr>
        <p:txBody>
          <a:bodyPr anchorCtr="0" anchor="t" bIns="0" lIns="0" spcFirstLastPara="1" rIns="0" wrap="square" tIns="0">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5" name="Google Shape;185;p19"/>
          <p:cNvSpPr txBox="1"/>
          <p:nvPr>
            <p:ph idx="10" type="dt"/>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186" name="Google Shape;186;p19"/>
          <p:cNvSpPr txBox="1"/>
          <p:nvPr>
            <p:ph idx="11" type="ftr"/>
          </p:nvPr>
        </p:nvSpPr>
        <p:spPr>
          <a:xfrm>
            <a:off x="0" y="0"/>
            <a:ext cx="1500000" cy="1500000"/>
          </a:xfrm>
          <a:prstGeom prst="rect">
            <a:avLst/>
          </a:prstGeom>
          <a:noFill/>
          <a:ln>
            <a:noFill/>
          </a:ln>
        </p:spPr>
        <p:txBody>
          <a:bodyPr anchorCtr="0" anchor="t" bIns="22850" lIns="45725" spcFirstLastPara="1" rIns="45725" wrap="square" tIns="22850">
            <a:noAutofit/>
          </a:bodyPr>
          <a:lstStyle>
            <a:lvl1pPr lvl="0"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187" name="Google Shape;187;p19"/>
          <p:cNvSpPr txBox="1"/>
          <p:nvPr>
            <p:ph idx="12" type="sldNum"/>
          </p:nvPr>
        </p:nvSpPr>
        <p:spPr>
          <a:xfrm>
            <a:off x="8495850" y="4629675"/>
            <a:ext cx="342900" cy="310800"/>
          </a:xfrm>
          <a:prstGeom prst="rect">
            <a:avLst/>
          </a:prstGeom>
          <a:noFill/>
          <a:ln>
            <a:noFill/>
          </a:ln>
        </p:spPr>
        <p:txBody>
          <a:bodyPr anchorCtr="0" anchor="ctr" bIns="91425" lIns="0" spcFirstLastPara="1" rIns="0" wrap="square" tIns="91425">
            <a:noAutofit/>
          </a:bodyPr>
          <a:lstStyle>
            <a:lvl1pPr indent="0" lvl="0" marL="0" rtl="0" algn="r">
              <a:lnSpc>
                <a:spcPct val="100000"/>
              </a:lnSpc>
              <a:spcBef>
                <a:spcPts val="0"/>
              </a:spcBef>
              <a:spcAft>
                <a:spcPts val="0"/>
              </a:spcAft>
              <a:buSzPts val="1000"/>
              <a:buNone/>
              <a:defRPr/>
            </a:lvl1pPr>
            <a:lvl2pPr indent="0" lvl="1" marL="0" rtl="0" algn="r">
              <a:lnSpc>
                <a:spcPct val="100000"/>
              </a:lnSpc>
              <a:spcBef>
                <a:spcPts val="0"/>
              </a:spcBef>
              <a:spcAft>
                <a:spcPts val="0"/>
              </a:spcAft>
              <a:buSzPts val="1000"/>
              <a:buNone/>
              <a:defRPr/>
            </a:lvl2pPr>
            <a:lvl3pPr indent="0" lvl="2" marL="0" rtl="0" algn="r">
              <a:lnSpc>
                <a:spcPct val="100000"/>
              </a:lnSpc>
              <a:spcBef>
                <a:spcPts val="0"/>
              </a:spcBef>
              <a:spcAft>
                <a:spcPts val="0"/>
              </a:spcAft>
              <a:buSzPts val="1000"/>
              <a:buNone/>
              <a:defRPr/>
            </a:lvl3pPr>
            <a:lvl4pPr indent="0" lvl="3" marL="0" rtl="0" algn="r">
              <a:lnSpc>
                <a:spcPct val="100000"/>
              </a:lnSpc>
              <a:spcBef>
                <a:spcPts val="0"/>
              </a:spcBef>
              <a:spcAft>
                <a:spcPts val="0"/>
              </a:spcAft>
              <a:buSzPts val="1000"/>
              <a:buNone/>
              <a:defRPr/>
            </a:lvl4pPr>
            <a:lvl5pPr indent="0" lvl="4" marL="0" rtl="0" algn="r">
              <a:lnSpc>
                <a:spcPct val="100000"/>
              </a:lnSpc>
              <a:spcBef>
                <a:spcPts val="0"/>
              </a:spcBef>
              <a:spcAft>
                <a:spcPts val="0"/>
              </a:spcAft>
              <a:buSzPts val="1000"/>
              <a:buNone/>
              <a:defRPr/>
            </a:lvl5pPr>
            <a:lvl6pPr indent="0" lvl="5" marL="0" rtl="0" algn="r">
              <a:lnSpc>
                <a:spcPct val="100000"/>
              </a:lnSpc>
              <a:spcBef>
                <a:spcPts val="0"/>
              </a:spcBef>
              <a:spcAft>
                <a:spcPts val="0"/>
              </a:spcAft>
              <a:buSzPts val="1000"/>
              <a:buNone/>
              <a:defRPr/>
            </a:lvl6pPr>
            <a:lvl7pPr indent="0" lvl="6" marL="0" rtl="0" algn="r">
              <a:lnSpc>
                <a:spcPct val="100000"/>
              </a:lnSpc>
              <a:spcBef>
                <a:spcPts val="0"/>
              </a:spcBef>
              <a:spcAft>
                <a:spcPts val="0"/>
              </a:spcAft>
              <a:buSzPts val="1000"/>
              <a:buNone/>
              <a:defRPr/>
            </a:lvl7pPr>
            <a:lvl8pPr indent="0" lvl="7" marL="0" rtl="0" algn="r">
              <a:lnSpc>
                <a:spcPct val="100000"/>
              </a:lnSpc>
              <a:spcBef>
                <a:spcPts val="0"/>
              </a:spcBef>
              <a:spcAft>
                <a:spcPts val="0"/>
              </a:spcAft>
              <a:buSzPts val="1000"/>
              <a:buNone/>
              <a:defRPr/>
            </a:lvl8pPr>
            <a:lvl9pPr indent="0" lvl="8" marL="0" rt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88" name="Shape 188"/>
        <p:cNvGrpSpPr/>
        <p:nvPr/>
      </p:nvGrpSpPr>
      <p:grpSpPr>
        <a:xfrm>
          <a:off x="0" y="0"/>
          <a:ext cx="0" cy="0"/>
          <a:chOff x="0" y="0"/>
          <a:chExt cx="0" cy="0"/>
        </a:xfrm>
      </p:grpSpPr>
      <p:sp>
        <p:nvSpPr>
          <p:cNvPr id="189" name="Google Shape;189;p2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0" name="Google Shape;190;p2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1" name="Google Shape;191;p20"/>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Google Shape;20;p3"/>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4400"/>
              <a:buNone/>
              <a:defRPr sz="4400">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1" name="Google Shape;21;p3"/>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accent2"/>
              </a:buClr>
              <a:buSzPts val="1800"/>
              <a:buNone/>
              <a:defRPr sz="1800">
                <a:solidFill>
                  <a:schemeClr val="accent2"/>
                </a:solidFill>
              </a:defRPr>
            </a:lvl2pPr>
            <a:lvl3pPr lvl="2" rtl="0" algn="ctr">
              <a:lnSpc>
                <a:spcPct val="100000"/>
              </a:lnSpc>
              <a:spcBef>
                <a:spcPts val="0"/>
              </a:spcBef>
              <a:spcAft>
                <a:spcPts val="0"/>
              </a:spcAft>
              <a:buClr>
                <a:schemeClr val="accent2"/>
              </a:buClr>
              <a:buSzPts val="1800"/>
              <a:buNone/>
              <a:defRPr sz="1800">
                <a:solidFill>
                  <a:schemeClr val="accent2"/>
                </a:solidFill>
              </a:defRPr>
            </a:lvl3pPr>
            <a:lvl4pPr lvl="3" rtl="0" algn="ctr">
              <a:lnSpc>
                <a:spcPct val="100000"/>
              </a:lnSpc>
              <a:spcBef>
                <a:spcPts val="0"/>
              </a:spcBef>
              <a:spcAft>
                <a:spcPts val="0"/>
              </a:spcAft>
              <a:buClr>
                <a:schemeClr val="accent2"/>
              </a:buClr>
              <a:buSzPts val="1800"/>
              <a:buNone/>
              <a:defRPr sz="1800">
                <a:solidFill>
                  <a:schemeClr val="accent2"/>
                </a:solidFill>
              </a:defRPr>
            </a:lvl4pPr>
            <a:lvl5pPr lvl="4" rtl="0" algn="ctr">
              <a:lnSpc>
                <a:spcPct val="100000"/>
              </a:lnSpc>
              <a:spcBef>
                <a:spcPts val="0"/>
              </a:spcBef>
              <a:spcAft>
                <a:spcPts val="0"/>
              </a:spcAft>
              <a:buClr>
                <a:schemeClr val="accent2"/>
              </a:buClr>
              <a:buSzPts val="1800"/>
              <a:buNone/>
              <a:defRPr sz="1800">
                <a:solidFill>
                  <a:schemeClr val="accent2"/>
                </a:solidFill>
              </a:defRPr>
            </a:lvl5pPr>
            <a:lvl6pPr lvl="5" rtl="0" algn="ctr">
              <a:lnSpc>
                <a:spcPct val="100000"/>
              </a:lnSpc>
              <a:spcBef>
                <a:spcPts val="0"/>
              </a:spcBef>
              <a:spcAft>
                <a:spcPts val="0"/>
              </a:spcAft>
              <a:buClr>
                <a:schemeClr val="accent2"/>
              </a:buClr>
              <a:buSzPts val="1800"/>
              <a:buNone/>
              <a:defRPr sz="1800">
                <a:solidFill>
                  <a:schemeClr val="accent2"/>
                </a:solidFill>
              </a:defRPr>
            </a:lvl6pPr>
            <a:lvl7pPr lvl="6" rtl="0" algn="ctr">
              <a:lnSpc>
                <a:spcPct val="100000"/>
              </a:lnSpc>
              <a:spcBef>
                <a:spcPts val="0"/>
              </a:spcBef>
              <a:spcAft>
                <a:spcPts val="0"/>
              </a:spcAft>
              <a:buClr>
                <a:schemeClr val="accent2"/>
              </a:buClr>
              <a:buSzPts val="1800"/>
              <a:buNone/>
              <a:defRPr sz="1800">
                <a:solidFill>
                  <a:schemeClr val="accent2"/>
                </a:solidFill>
              </a:defRPr>
            </a:lvl7pPr>
            <a:lvl8pPr lvl="7" rtl="0" algn="ctr">
              <a:lnSpc>
                <a:spcPct val="100000"/>
              </a:lnSpc>
              <a:spcBef>
                <a:spcPts val="0"/>
              </a:spcBef>
              <a:spcAft>
                <a:spcPts val="0"/>
              </a:spcAft>
              <a:buClr>
                <a:schemeClr val="accent2"/>
              </a:buClr>
              <a:buSzPts val="1800"/>
              <a:buNone/>
              <a:defRPr sz="1800">
                <a:solidFill>
                  <a:schemeClr val="accent2"/>
                </a:solidFill>
              </a:defRPr>
            </a:lvl8pPr>
            <a:lvl9pPr lvl="8" rtl="0"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92" name="Shape 192"/>
        <p:cNvGrpSpPr/>
        <p:nvPr/>
      </p:nvGrpSpPr>
      <p:grpSpPr>
        <a:xfrm>
          <a:off x="0" y="0"/>
          <a:ext cx="0" cy="0"/>
          <a:chOff x="0" y="0"/>
          <a:chExt cx="0" cy="0"/>
        </a:xfrm>
      </p:grpSpPr>
      <p:sp>
        <p:nvSpPr>
          <p:cNvPr id="193" name="Google Shape;193;p2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4" name="Google Shape;194;p2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95" name="Google Shape;195;p21"/>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6" name="Shape 196"/>
        <p:cNvGrpSpPr/>
        <p:nvPr/>
      </p:nvGrpSpPr>
      <p:grpSpPr>
        <a:xfrm>
          <a:off x="0" y="0"/>
          <a:ext cx="0" cy="0"/>
          <a:chOff x="0" y="0"/>
          <a:chExt cx="0" cy="0"/>
        </a:xfrm>
      </p:grpSpPr>
      <p:sp>
        <p:nvSpPr>
          <p:cNvPr id="197" name="Google Shape;197;p22"/>
          <p:cNvSpPr txBox="1"/>
          <p:nvPr>
            <p:ph type="title"/>
          </p:nvPr>
        </p:nvSpPr>
        <p:spPr>
          <a:xfrm>
            <a:off x="0" y="150133"/>
            <a:ext cx="9144000" cy="5820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595959"/>
              </a:buClr>
              <a:buSzPts val="3600"/>
              <a:buFont typeface="Arial"/>
              <a:buNone/>
              <a:defRPr b="1" sz="3600">
                <a:solidFill>
                  <a:srgbClr val="595959"/>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8" name="Google Shape;198;p22"/>
          <p:cNvSpPr txBox="1"/>
          <p:nvPr>
            <p:ph idx="1" type="body"/>
          </p:nvPr>
        </p:nvSpPr>
        <p:spPr>
          <a:xfrm>
            <a:off x="0" y="754036"/>
            <a:ext cx="9144000" cy="3147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206" name="Shape 206"/>
        <p:cNvGrpSpPr/>
        <p:nvPr/>
      </p:nvGrpSpPr>
      <p:grpSpPr>
        <a:xfrm>
          <a:off x="0" y="0"/>
          <a:ext cx="0" cy="0"/>
          <a:chOff x="0" y="0"/>
          <a:chExt cx="0" cy="0"/>
        </a:xfrm>
      </p:grpSpPr>
      <p:sp>
        <p:nvSpPr>
          <p:cNvPr id="207" name="Google Shape;207;p24"/>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8" name="Google Shape;208;p24"/>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9" name="Google Shape;209;p24"/>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210" name="Google Shape;210;p24"/>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211" name="Google Shape;211;p2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212" name="Shape 212"/>
        <p:cNvGrpSpPr/>
        <p:nvPr/>
      </p:nvGrpSpPr>
      <p:grpSpPr>
        <a:xfrm>
          <a:off x="0" y="0"/>
          <a:ext cx="0" cy="0"/>
          <a:chOff x="0" y="0"/>
          <a:chExt cx="0" cy="0"/>
        </a:xfrm>
      </p:grpSpPr>
      <p:pic>
        <p:nvPicPr>
          <p:cNvPr id="213" name="Google Shape;213;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4" name="Google Shape;214;p25"/>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5" name="Google Shape;215;p25"/>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216" name="Shape 216"/>
        <p:cNvGrpSpPr/>
        <p:nvPr/>
      </p:nvGrpSpPr>
      <p:grpSpPr>
        <a:xfrm>
          <a:off x="0" y="0"/>
          <a:ext cx="0" cy="0"/>
          <a:chOff x="0" y="0"/>
          <a:chExt cx="0" cy="0"/>
        </a:xfrm>
      </p:grpSpPr>
      <p:sp>
        <p:nvSpPr>
          <p:cNvPr id="217" name="Google Shape;217;p26"/>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8" name="Google Shape;218;p26"/>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9" name="Google Shape;219;p26"/>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220" name="Google Shape;220;p26"/>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221" name="Google Shape;221;p26"/>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222" name="Shape 222"/>
        <p:cNvGrpSpPr/>
        <p:nvPr/>
      </p:nvGrpSpPr>
      <p:grpSpPr>
        <a:xfrm>
          <a:off x="0" y="0"/>
          <a:ext cx="0" cy="0"/>
          <a:chOff x="0" y="0"/>
          <a:chExt cx="0" cy="0"/>
        </a:xfrm>
      </p:grpSpPr>
      <p:sp>
        <p:nvSpPr>
          <p:cNvPr id="223" name="Google Shape;223;p27"/>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4" name="Google Shape;224;p27"/>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5" name="Google Shape;225;p27"/>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226" name="Google Shape;226;p27"/>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227" name="Google Shape;227;p2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228" name="Shape 228"/>
        <p:cNvGrpSpPr/>
        <p:nvPr/>
      </p:nvGrpSpPr>
      <p:grpSpPr>
        <a:xfrm>
          <a:off x="0" y="0"/>
          <a:ext cx="0" cy="0"/>
          <a:chOff x="0" y="0"/>
          <a:chExt cx="0" cy="0"/>
        </a:xfrm>
      </p:grpSpPr>
      <p:sp>
        <p:nvSpPr>
          <p:cNvPr id="229" name="Google Shape;229;p28"/>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0" name="Google Shape;230;p28"/>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231" name="Shape 231"/>
        <p:cNvGrpSpPr/>
        <p:nvPr/>
      </p:nvGrpSpPr>
      <p:grpSpPr>
        <a:xfrm>
          <a:off x="0" y="0"/>
          <a:ext cx="0" cy="0"/>
          <a:chOff x="0" y="0"/>
          <a:chExt cx="0" cy="0"/>
        </a:xfrm>
      </p:grpSpPr>
      <p:sp>
        <p:nvSpPr>
          <p:cNvPr id="232" name="Google Shape;232;p29"/>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33" name="Google Shape;233;p29"/>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234" name="Google Shape;234;p29"/>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29"/>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30"/>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8" name="Google Shape;238;p3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9" name="Shape 239"/>
        <p:cNvGrpSpPr/>
        <p:nvPr/>
      </p:nvGrpSpPr>
      <p:grpSpPr>
        <a:xfrm>
          <a:off x="0" y="0"/>
          <a:ext cx="0" cy="0"/>
          <a:chOff x="0" y="0"/>
          <a:chExt cx="0" cy="0"/>
        </a:xfrm>
      </p:grpSpPr>
      <p:sp>
        <p:nvSpPr>
          <p:cNvPr id="240" name="Google Shape;240;p31"/>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41" name="Google Shape;241;p31"/>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23" name="Shape 23"/>
        <p:cNvGrpSpPr/>
        <p:nvPr/>
      </p:nvGrpSpPr>
      <p:grpSpPr>
        <a:xfrm>
          <a:off x="0" y="0"/>
          <a:ext cx="0" cy="0"/>
          <a:chOff x="0" y="0"/>
          <a:chExt cx="0" cy="0"/>
        </a:xfrm>
      </p:grpSpPr>
      <p:sp>
        <p:nvSpPr>
          <p:cNvPr id="24" name="Google Shape;24;p4"/>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4"/>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 name="Google Shape;26;p4"/>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27" name="Google Shape;27;p4"/>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p:txBody>
      </p:sp>
      <p:sp>
        <p:nvSpPr>
          <p:cNvPr id="28" name="Google Shape;28;p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 name="Google Shape;29;p4"/>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p32"/>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44" name="Google Shape;244;p3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245" name="Google Shape;245;p3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2"/>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247" name="Shape 247"/>
        <p:cNvGrpSpPr/>
        <p:nvPr/>
      </p:nvGrpSpPr>
      <p:grpSpPr>
        <a:xfrm>
          <a:off x="0" y="0"/>
          <a:ext cx="0" cy="0"/>
          <a:chOff x="0" y="0"/>
          <a:chExt cx="0" cy="0"/>
        </a:xfrm>
      </p:grpSpPr>
      <p:sp>
        <p:nvSpPr>
          <p:cNvPr id="248" name="Google Shape;248;p33"/>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49" name="Google Shape;249;p33"/>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250" name="Google Shape;250;p3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3"/>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52" name="Google Shape;252;p33"/>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253" name="Shape 253"/>
        <p:cNvGrpSpPr/>
        <p:nvPr/>
      </p:nvGrpSpPr>
      <p:grpSpPr>
        <a:xfrm>
          <a:off x="0" y="0"/>
          <a:ext cx="0" cy="0"/>
          <a:chOff x="0" y="0"/>
          <a:chExt cx="0" cy="0"/>
        </a:xfrm>
      </p:grpSpPr>
      <p:sp>
        <p:nvSpPr>
          <p:cNvPr id="254" name="Google Shape;254;p34"/>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255" name="Google Shape;255;p34"/>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6" name="Google Shape;256;p34"/>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257" name="Google Shape;257;p34"/>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58" name="Google Shape;258;p34"/>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59" name="Google Shape;259;p3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260" name="Shape 260"/>
        <p:cNvGrpSpPr/>
        <p:nvPr/>
      </p:nvGrpSpPr>
      <p:grpSpPr>
        <a:xfrm>
          <a:off x="0" y="0"/>
          <a:ext cx="0" cy="0"/>
          <a:chOff x="0" y="0"/>
          <a:chExt cx="0" cy="0"/>
        </a:xfrm>
      </p:grpSpPr>
      <p:sp>
        <p:nvSpPr>
          <p:cNvPr id="261" name="Google Shape;261;p35"/>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262" name="Google Shape;262;p3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264" name="Google Shape;264;p35"/>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265" name="Google Shape;265;p35"/>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6" name="Google Shape;266;p35"/>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7" name="Google Shape;267;p35"/>
          <p:cNvSpPr txBox="1"/>
          <p:nvPr>
            <p:ph idx="5" type="body"/>
          </p:nvPr>
        </p:nvSpPr>
        <p:spPr>
          <a:xfrm>
            <a:off x="3240763" y="4036758"/>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8" name="Google Shape;268;p35"/>
          <p:cNvSpPr txBox="1"/>
          <p:nvPr>
            <p:ph idx="6" type="body"/>
          </p:nvPr>
        </p:nvSpPr>
        <p:spPr>
          <a:xfrm>
            <a:off x="6218850" y="4036758"/>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69" name="Google Shape;269;p35"/>
          <p:cNvSpPr txBox="1"/>
          <p:nvPr/>
        </p:nvSpPr>
        <p:spPr>
          <a:xfrm>
            <a:off x="3240875" y="1716814"/>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270" name="Google Shape;270;p35"/>
          <p:cNvSpPr txBox="1"/>
          <p:nvPr/>
        </p:nvSpPr>
        <p:spPr>
          <a:xfrm>
            <a:off x="3240875" y="3593646"/>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271" name="Google Shape;271;p35"/>
          <p:cNvSpPr txBox="1"/>
          <p:nvPr/>
        </p:nvSpPr>
        <p:spPr>
          <a:xfrm>
            <a:off x="6218850" y="1716814"/>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Teknologier </a:t>
            </a:r>
            <a:endParaRPr sz="1200">
              <a:latin typeface="Fira Sans"/>
              <a:ea typeface="Fira Sans"/>
              <a:cs typeface="Fira Sans"/>
              <a:sym typeface="Fira Sans"/>
            </a:endParaRPr>
          </a:p>
        </p:txBody>
      </p:sp>
      <p:sp>
        <p:nvSpPr>
          <p:cNvPr id="272" name="Google Shape;272;p35"/>
          <p:cNvSpPr txBox="1"/>
          <p:nvPr/>
        </p:nvSpPr>
        <p:spPr>
          <a:xfrm>
            <a:off x="6218850" y="3593646"/>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273" name="Google Shape;273;p35"/>
          <p:cNvSpPr/>
          <p:nvPr/>
        </p:nvSpPr>
        <p:spPr>
          <a:xfrm>
            <a:off x="2886544" y="1705138"/>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 name="Google Shape;274;p35"/>
          <p:cNvSpPr/>
          <p:nvPr/>
        </p:nvSpPr>
        <p:spPr>
          <a:xfrm>
            <a:off x="2905438" y="358710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5"/>
          <p:cNvSpPr/>
          <p:nvPr/>
        </p:nvSpPr>
        <p:spPr>
          <a:xfrm>
            <a:off x="5862519" y="1665000"/>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35"/>
          <p:cNvSpPr/>
          <p:nvPr/>
        </p:nvSpPr>
        <p:spPr>
          <a:xfrm>
            <a:off x="5875388" y="3547989"/>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35"/>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278" name="Shape 278"/>
        <p:cNvGrpSpPr/>
        <p:nvPr/>
      </p:nvGrpSpPr>
      <p:grpSpPr>
        <a:xfrm>
          <a:off x="0" y="0"/>
          <a:ext cx="0" cy="0"/>
          <a:chOff x="0" y="0"/>
          <a:chExt cx="0" cy="0"/>
        </a:xfrm>
      </p:grpSpPr>
      <p:sp>
        <p:nvSpPr>
          <p:cNvPr id="279" name="Google Shape;279;p36"/>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280" name="Google Shape;280;p3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36"/>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82" name="Google Shape;282;p36"/>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3" name="Google Shape;283;p36"/>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4" name="Google Shape;284;p36"/>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5" name="Google Shape;285;p36"/>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286" name="Google Shape;286;p36"/>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287" name="Google Shape;287;p36"/>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288" name="Google Shape;288;p36"/>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Teknologier</a:t>
            </a:r>
            <a:endParaRPr sz="1200">
              <a:latin typeface="Fira Sans"/>
              <a:ea typeface="Fira Sans"/>
              <a:cs typeface="Fira Sans"/>
              <a:sym typeface="Fira Sans"/>
            </a:endParaRPr>
          </a:p>
        </p:txBody>
      </p:sp>
      <p:sp>
        <p:nvSpPr>
          <p:cNvPr id="289" name="Google Shape;289;p36"/>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290" name="Google Shape;290;p36"/>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291" name="Google Shape;291;p36"/>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2" name="Google Shape;292;p36"/>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3" name="Google Shape;293;p36"/>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36"/>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36"/>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296" name="Shape 296"/>
        <p:cNvGrpSpPr/>
        <p:nvPr/>
      </p:nvGrpSpPr>
      <p:grpSpPr>
        <a:xfrm>
          <a:off x="0" y="0"/>
          <a:ext cx="0" cy="0"/>
          <a:chOff x="0" y="0"/>
          <a:chExt cx="0" cy="0"/>
        </a:xfrm>
      </p:grpSpPr>
      <p:sp>
        <p:nvSpPr>
          <p:cNvPr id="297" name="Google Shape;297;p37"/>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7"/>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299" name="Google Shape;299;p37"/>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0" name="Google Shape;300;p37"/>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1" name="Google Shape;301;p37"/>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2" name="Google Shape;302;p37"/>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303" name="Google Shape;303;p37"/>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4" name="Google Shape;304;p37"/>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05" name="Google Shape;305;p37"/>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306" name="Shape 306"/>
        <p:cNvGrpSpPr/>
        <p:nvPr/>
      </p:nvGrpSpPr>
      <p:grpSpPr>
        <a:xfrm>
          <a:off x="0" y="0"/>
          <a:ext cx="0" cy="0"/>
          <a:chOff x="0" y="0"/>
          <a:chExt cx="0" cy="0"/>
        </a:xfrm>
      </p:grpSpPr>
      <p:sp>
        <p:nvSpPr>
          <p:cNvPr id="307" name="Google Shape;307;p38"/>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308" name="Google Shape;308;p3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38"/>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310" name="Google Shape;310;p38"/>
          <p:cNvSpPr/>
          <p:nvPr/>
        </p:nvSpPr>
        <p:spPr>
          <a:xfrm>
            <a:off x="648300" y="1939375"/>
            <a:ext cx="48000" cy="18699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1" name="Google Shape;311;p38"/>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39"/>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4" name="Google Shape;314;p39"/>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5" name="Google Shape;315;p39"/>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316" name="Google Shape;316;p39"/>
          <p:cNvGrpSpPr/>
          <p:nvPr/>
        </p:nvGrpSpPr>
        <p:grpSpPr>
          <a:xfrm>
            <a:off x="3606000" y="3331300"/>
            <a:ext cx="1932160" cy="1234995"/>
            <a:chOff x="11135824" y="8583750"/>
            <a:chExt cx="3864320" cy="2469991"/>
          </a:xfrm>
        </p:grpSpPr>
        <p:sp>
          <p:nvSpPr>
            <p:cNvPr id="317" name="Google Shape;317;p39"/>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8" name="Google Shape;318;p39"/>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39"/>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39"/>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1" name="Google Shape;321;p39"/>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39"/>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3" name="Google Shape;323;p39"/>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4" name="Google Shape;324;p39"/>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39"/>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6" name="Google Shape;326;p39"/>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7" name="Google Shape;327;p39"/>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39"/>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 name="Google Shape;329;p39"/>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39"/>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1" name="Google Shape;331;p39"/>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9"/>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39"/>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4" name="Google Shape;334;p39"/>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5" name="Google Shape;335;p39"/>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 name="Google Shape;336;p39"/>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7" name="Google Shape;337;p39"/>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8" name="Google Shape;338;p39"/>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9" name="Google Shape;339;p39"/>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39"/>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1" name="Google Shape;341;p39"/>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2" name="Google Shape;342;p39"/>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39"/>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4" name="Google Shape;344;p39"/>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39"/>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39"/>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7" name="Google Shape;347;p39"/>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8" name="Google Shape;348;p39"/>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9" name="Google Shape;349;p39"/>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0" name="Google Shape;350;p39"/>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1" name="Google Shape;351;p39"/>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39"/>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39"/>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39"/>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39"/>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6" name="Google Shape;356;p39"/>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7" name="Google Shape;357;p39"/>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39"/>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39"/>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0" name="Google Shape;360;p39"/>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1" name="Google Shape;361;p39"/>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2" name="Google Shape;362;p39"/>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63" name="Google Shape;363;p39"/>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4" name="Google Shape;364;p39"/>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5" name="Google Shape;365;p39"/>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39"/>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39"/>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368" name="Shape 368"/>
        <p:cNvGrpSpPr/>
        <p:nvPr/>
      </p:nvGrpSpPr>
      <p:grpSpPr>
        <a:xfrm>
          <a:off x="0" y="0"/>
          <a:ext cx="0" cy="0"/>
          <a:chOff x="0" y="0"/>
          <a:chExt cx="0" cy="0"/>
        </a:xfrm>
      </p:grpSpPr>
      <p:sp>
        <p:nvSpPr>
          <p:cNvPr id="369" name="Google Shape;369;p40"/>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70" name="Shape 370"/>
        <p:cNvGrpSpPr/>
        <p:nvPr/>
      </p:nvGrpSpPr>
      <p:grpSpPr>
        <a:xfrm>
          <a:off x="0" y="0"/>
          <a:ext cx="0" cy="0"/>
          <a:chOff x="0" y="0"/>
          <a:chExt cx="0" cy="0"/>
        </a:xfrm>
      </p:grpSpPr>
      <p:sp>
        <p:nvSpPr>
          <p:cNvPr id="371" name="Google Shape;371;p41"/>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txBox="1"/>
          <p:nvPr>
            <p:ph type="ctrTitle"/>
          </p:nvPr>
        </p:nvSpPr>
        <p:spPr>
          <a:xfrm>
            <a:off x="390525" y="1819275"/>
            <a:ext cx="8222100" cy="933600"/>
          </a:xfrm>
          <a:prstGeom prst="rect">
            <a:avLst/>
          </a:prstGeom>
        </p:spPr>
        <p:txBody>
          <a:bodyPr anchorCtr="0" anchor="t"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4" name="Google Shape;374;p41"/>
          <p:cNvSpPr txBox="1"/>
          <p:nvPr>
            <p:ph idx="1" type="subTitle"/>
          </p:nvPr>
        </p:nvSpPr>
        <p:spPr>
          <a:xfrm>
            <a:off x="390525" y="2789130"/>
            <a:ext cx="8222100" cy="4329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1600"/>
              </a:spcBef>
              <a:spcAft>
                <a:spcPts val="0"/>
              </a:spcAft>
              <a:buClr>
                <a:schemeClr val="lt1"/>
              </a:buClr>
              <a:buSzPts val="1800"/>
              <a:buNone/>
              <a:defRPr sz="1800">
                <a:solidFill>
                  <a:schemeClr val="lt1"/>
                </a:solidFill>
              </a:defRPr>
            </a:lvl2pPr>
            <a:lvl3pPr lvl="2">
              <a:lnSpc>
                <a:spcPct val="100000"/>
              </a:lnSpc>
              <a:spcBef>
                <a:spcPts val="1600"/>
              </a:spcBef>
              <a:spcAft>
                <a:spcPts val="0"/>
              </a:spcAft>
              <a:buClr>
                <a:schemeClr val="lt1"/>
              </a:buClr>
              <a:buSzPts val="1800"/>
              <a:buNone/>
              <a:defRPr sz="1800">
                <a:solidFill>
                  <a:schemeClr val="lt1"/>
                </a:solidFill>
              </a:defRPr>
            </a:lvl3pPr>
            <a:lvl4pPr lvl="3">
              <a:lnSpc>
                <a:spcPct val="100000"/>
              </a:lnSpc>
              <a:spcBef>
                <a:spcPts val="1600"/>
              </a:spcBef>
              <a:spcAft>
                <a:spcPts val="0"/>
              </a:spcAft>
              <a:buClr>
                <a:schemeClr val="lt1"/>
              </a:buClr>
              <a:buSzPts val="1800"/>
              <a:buNone/>
              <a:defRPr sz="1800">
                <a:solidFill>
                  <a:schemeClr val="lt1"/>
                </a:solidFill>
              </a:defRPr>
            </a:lvl4pPr>
            <a:lvl5pPr lvl="4">
              <a:lnSpc>
                <a:spcPct val="100000"/>
              </a:lnSpc>
              <a:spcBef>
                <a:spcPts val="1600"/>
              </a:spcBef>
              <a:spcAft>
                <a:spcPts val="0"/>
              </a:spcAft>
              <a:buClr>
                <a:schemeClr val="lt1"/>
              </a:buClr>
              <a:buSzPts val="1800"/>
              <a:buNone/>
              <a:defRPr sz="1800">
                <a:solidFill>
                  <a:schemeClr val="lt1"/>
                </a:solidFill>
              </a:defRPr>
            </a:lvl5pPr>
            <a:lvl6pPr lvl="5">
              <a:lnSpc>
                <a:spcPct val="100000"/>
              </a:lnSpc>
              <a:spcBef>
                <a:spcPts val="1600"/>
              </a:spcBef>
              <a:spcAft>
                <a:spcPts val="0"/>
              </a:spcAft>
              <a:buClr>
                <a:schemeClr val="lt1"/>
              </a:buClr>
              <a:buSzPts val="1800"/>
              <a:buNone/>
              <a:defRPr sz="1800">
                <a:solidFill>
                  <a:schemeClr val="lt1"/>
                </a:solidFill>
              </a:defRPr>
            </a:lvl6pPr>
            <a:lvl7pPr lvl="6">
              <a:lnSpc>
                <a:spcPct val="100000"/>
              </a:lnSpc>
              <a:spcBef>
                <a:spcPts val="1600"/>
              </a:spcBef>
              <a:spcAft>
                <a:spcPts val="0"/>
              </a:spcAft>
              <a:buClr>
                <a:schemeClr val="lt1"/>
              </a:buClr>
              <a:buSzPts val="1800"/>
              <a:buNone/>
              <a:defRPr sz="1800">
                <a:solidFill>
                  <a:schemeClr val="lt1"/>
                </a:solidFill>
              </a:defRPr>
            </a:lvl7pPr>
            <a:lvl8pPr lvl="7">
              <a:lnSpc>
                <a:spcPct val="100000"/>
              </a:lnSpc>
              <a:spcBef>
                <a:spcPts val="1600"/>
              </a:spcBef>
              <a:spcAft>
                <a:spcPts val="0"/>
              </a:spcAft>
              <a:buClr>
                <a:schemeClr val="lt1"/>
              </a:buClr>
              <a:buSzPts val="1800"/>
              <a:buNone/>
              <a:defRPr sz="1800">
                <a:solidFill>
                  <a:schemeClr val="lt1"/>
                </a:solidFill>
              </a:defRPr>
            </a:lvl8pPr>
            <a:lvl9pPr lvl="8">
              <a:lnSpc>
                <a:spcPct val="100000"/>
              </a:lnSpc>
              <a:spcBef>
                <a:spcPts val="1600"/>
              </a:spcBef>
              <a:spcAft>
                <a:spcPts val="0"/>
              </a:spcAft>
              <a:buClr>
                <a:schemeClr val="lt1"/>
              </a:buClr>
              <a:buSzPts val="1800"/>
              <a:buNone/>
              <a:defRPr sz="1800">
                <a:solidFill>
                  <a:schemeClr val="lt1"/>
                </a:solidFill>
              </a:defRPr>
            </a:lvl9pPr>
          </a:lstStyle>
          <a:p/>
        </p:txBody>
      </p:sp>
      <p:sp>
        <p:nvSpPr>
          <p:cNvPr id="375" name="Google Shape;375;p41"/>
          <p:cNvSpPr txBox="1"/>
          <p:nvPr>
            <p:ph idx="12" type="sldNum"/>
          </p:nvPr>
        </p:nvSpPr>
        <p:spPr>
          <a:xfrm>
            <a:off x="8523541" y="4695623"/>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30" name="Shape 30"/>
        <p:cNvGrpSpPr/>
        <p:nvPr/>
      </p:nvGrpSpPr>
      <p:grpSpPr>
        <a:xfrm>
          <a:off x="0" y="0"/>
          <a:ext cx="0" cy="0"/>
          <a:chOff x="0" y="0"/>
          <a:chExt cx="0" cy="0"/>
        </a:xfrm>
      </p:grpSpPr>
      <p:sp>
        <p:nvSpPr>
          <p:cNvPr id="31" name="Google Shape;31;p5"/>
          <p:cNvSpPr/>
          <p:nvPr/>
        </p:nvSpPr>
        <p:spPr>
          <a:xfrm>
            <a:off x="166275" y="147013"/>
            <a:ext cx="88113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 name="Google Shape;32;p5"/>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 name="Google Shape;33;p5"/>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dk1"/>
              </a:buClr>
              <a:buSzPts val="4800"/>
              <a:buNone/>
              <a:defRPr sz="4800">
                <a:solidFill>
                  <a:schemeClr val="dk1"/>
                </a:solidFill>
              </a:defRPr>
            </a:lvl2pPr>
            <a:lvl3pPr lvl="2" rtl="0">
              <a:lnSpc>
                <a:spcPct val="100000"/>
              </a:lnSpc>
              <a:spcBef>
                <a:spcPts val="0"/>
              </a:spcBef>
              <a:spcAft>
                <a:spcPts val="0"/>
              </a:spcAft>
              <a:buClr>
                <a:schemeClr val="dk1"/>
              </a:buClr>
              <a:buSzPts val="4800"/>
              <a:buNone/>
              <a:defRPr sz="4800">
                <a:solidFill>
                  <a:schemeClr val="dk1"/>
                </a:solidFill>
              </a:defRPr>
            </a:lvl3pPr>
            <a:lvl4pPr lvl="3" rtl="0">
              <a:lnSpc>
                <a:spcPct val="100000"/>
              </a:lnSpc>
              <a:spcBef>
                <a:spcPts val="0"/>
              </a:spcBef>
              <a:spcAft>
                <a:spcPts val="0"/>
              </a:spcAft>
              <a:buClr>
                <a:schemeClr val="dk1"/>
              </a:buClr>
              <a:buSzPts val="4800"/>
              <a:buNone/>
              <a:defRPr sz="4800">
                <a:solidFill>
                  <a:schemeClr val="dk1"/>
                </a:solidFill>
              </a:defRPr>
            </a:lvl4pPr>
            <a:lvl5pPr lvl="4" rtl="0">
              <a:lnSpc>
                <a:spcPct val="100000"/>
              </a:lnSpc>
              <a:spcBef>
                <a:spcPts val="0"/>
              </a:spcBef>
              <a:spcAft>
                <a:spcPts val="0"/>
              </a:spcAft>
              <a:buClr>
                <a:schemeClr val="dk1"/>
              </a:buClr>
              <a:buSzPts val="4800"/>
              <a:buNone/>
              <a:defRPr sz="4800">
                <a:solidFill>
                  <a:schemeClr val="dk1"/>
                </a:solidFill>
              </a:defRPr>
            </a:lvl5pPr>
            <a:lvl6pPr lvl="5" rtl="0">
              <a:lnSpc>
                <a:spcPct val="100000"/>
              </a:lnSpc>
              <a:spcBef>
                <a:spcPts val="0"/>
              </a:spcBef>
              <a:spcAft>
                <a:spcPts val="0"/>
              </a:spcAft>
              <a:buClr>
                <a:schemeClr val="dk1"/>
              </a:buClr>
              <a:buSzPts val="4800"/>
              <a:buNone/>
              <a:defRPr sz="4800">
                <a:solidFill>
                  <a:schemeClr val="dk1"/>
                </a:solidFill>
              </a:defRPr>
            </a:lvl6pPr>
            <a:lvl7pPr lvl="6" rtl="0">
              <a:lnSpc>
                <a:spcPct val="100000"/>
              </a:lnSpc>
              <a:spcBef>
                <a:spcPts val="0"/>
              </a:spcBef>
              <a:spcAft>
                <a:spcPts val="0"/>
              </a:spcAft>
              <a:buClr>
                <a:schemeClr val="dk1"/>
              </a:buClr>
              <a:buSzPts val="4800"/>
              <a:buNone/>
              <a:defRPr sz="4800">
                <a:solidFill>
                  <a:schemeClr val="dk1"/>
                </a:solidFill>
              </a:defRPr>
            </a:lvl7pPr>
            <a:lvl8pPr lvl="7" rtl="0">
              <a:lnSpc>
                <a:spcPct val="100000"/>
              </a:lnSpc>
              <a:spcBef>
                <a:spcPts val="0"/>
              </a:spcBef>
              <a:spcAft>
                <a:spcPts val="0"/>
              </a:spcAft>
              <a:buClr>
                <a:schemeClr val="dk1"/>
              </a:buClr>
              <a:buSzPts val="4800"/>
              <a:buNone/>
              <a:defRPr sz="4800">
                <a:solidFill>
                  <a:schemeClr val="dk1"/>
                </a:solidFill>
              </a:defRPr>
            </a:lvl8pPr>
            <a:lvl9pPr lvl="8" rtl="0">
              <a:lnSpc>
                <a:spcPct val="100000"/>
              </a:lnSpc>
              <a:spcBef>
                <a:spcPts val="0"/>
              </a:spcBef>
              <a:spcAft>
                <a:spcPts val="0"/>
              </a:spcAft>
              <a:buClr>
                <a:schemeClr val="dk1"/>
              </a:buClr>
              <a:buSzPts val="4800"/>
              <a:buNone/>
              <a:defRPr sz="4800">
                <a:solidFill>
                  <a:schemeClr val="dk1"/>
                </a:solidFill>
              </a:defRPr>
            </a:lvl9pPr>
          </a:lstStyle>
          <a:p/>
        </p:txBody>
      </p:sp>
      <p:sp>
        <p:nvSpPr>
          <p:cNvPr id="34" name="Google Shape;34;p5"/>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p:txBody>
      </p:sp>
      <p:sp>
        <p:nvSpPr>
          <p:cNvPr id="35" name="Google Shape;35;p5"/>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 name="Google Shape;36;p5"/>
          <p:cNvSpPr txBox="1"/>
          <p:nvPr>
            <p:ph idx="12" type="sldNum"/>
          </p:nvPr>
        </p:nvSpPr>
        <p:spPr>
          <a:xfrm>
            <a:off x="8556784" y="4749851"/>
            <a:ext cx="548700" cy="393600"/>
          </a:xfrm>
          <a:prstGeom prst="rect">
            <a:avLst/>
          </a:prstGeom>
        </p:spPr>
        <p:txBody>
          <a:bodyPr anchorCtr="0" anchor="t" bIns="91425" lIns="0" spcFirstLastPara="1" rIns="0" wrap="square" tIns="91425">
            <a:noAutofit/>
          </a:bodyPr>
          <a:lstStyle>
            <a:lvl1pPr lvl="0">
              <a:buNone/>
              <a:defRPr sz="1300">
                <a:solidFill>
                  <a:schemeClr val="dk1"/>
                </a:solidFill>
                <a:latin typeface="Fira Sans Light"/>
                <a:ea typeface="Fira Sans Light"/>
                <a:cs typeface="Fira Sans Light"/>
                <a:sym typeface="Fira Sans Light"/>
              </a:defRPr>
            </a:lvl1pPr>
            <a:lvl2pPr lvl="1">
              <a:buNone/>
              <a:defRPr sz="1300">
                <a:solidFill>
                  <a:schemeClr val="dk1"/>
                </a:solidFill>
                <a:latin typeface="Fira Sans Light"/>
                <a:ea typeface="Fira Sans Light"/>
                <a:cs typeface="Fira Sans Light"/>
                <a:sym typeface="Fira Sans Light"/>
              </a:defRPr>
            </a:lvl2pPr>
            <a:lvl3pPr lvl="2">
              <a:buNone/>
              <a:defRPr sz="1300">
                <a:solidFill>
                  <a:schemeClr val="dk1"/>
                </a:solidFill>
                <a:latin typeface="Fira Sans Light"/>
                <a:ea typeface="Fira Sans Light"/>
                <a:cs typeface="Fira Sans Light"/>
                <a:sym typeface="Fira Sans Light"/>
              </a:defRPr>
            </a:lvl3pPr>
            <a:lvl4pPr lvl="3">
              <a:buNone/>
              <a:defRPr sz="1300">
                <a:solidFill>
                  <a:schemeClr val="dk1"/>
                </a:solidFill>
                <a:latin typeface="Fira Sans Light"/>
                <a:ea typeface="Fira Sans Light"/>
                <a:cs typeface="Fira Sans Light"/>
                <a:sym typeface="Fira Sans Light"/>
              </a:defRPr>
            </a:lvl4pPr>
            <a:lvl5pPr lvl="4">
              <a:buNone/>
              <a:defRPr sz="1300">
                <a:solidFill>
                  <a:schemeClr val="dk1"/>
                </a:solidFill>
                <a:latin typeface="Fira Sans Light"/>
                <a:ea typeface="Fira Sans Light"/>
                <a:cs typeface="Fira Sans Light"/>
                <a:sym typeface="Fira Sans Light"/>
              </a:defRPr>
            </a:lvl5pPr>
            <a:lvl6pPr lvl="5">
              <a:buNone/>
              <a:defRPr sz="1300">
                <a:solidFill>
                  <a:schemeClr val="dk1"/>
                </a:solidFill>
                <a:latin typeface="Fira Sans Light"/>
                <a:ea typeface="Fira Sans Light"/>
                <a:cs typeface="Fira Sans Light"/>
                <a:sym typeface="Fira Sans Light"/>
              </a:defRPr>
            </a:lvl6pPr>
            <a:lvl7pPr lvl="6">
              <a:buNone/>
              <a:defRPr sz="1300">
                <a:solidFill>
                  <a:schemeClr val="dk1"/>
                </a:solidFill>
                <a:latin typeface="Fira Sans Light"/>
                <a:ea typeface="Fira Sans Light"/>
                <a:cs typeface="Fira Sans Light"/>
                <a:sym typeface="Fira Sans Light"/>
              </a:defRPr>
            </a:lvl7pPr>
            <a:lvl8pPr lvl="7">
              <a:buNone/>
              <a:defRPr sz="1300">
                <a:solidFill>
                  <a:schemeClr val="dk1"/>
                </a:solidFill>
                <a:latin typeface="Fira Sans Light"/>
                <a:ea typeface="Fira Sans Light"/>
                <a:cs typeface="Fira Sans Light"/>
                <a:sym typeface="Fira Sans Light"/>
              </a:defRPr>
            </a:lvl8pPr>
            <a:lvl9pPr lvl="8">
              <a:buNone/>
              <a:defRPr sz="13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76" name="Shape 376"/>
        <p:cNvGrpSpPr/>
        <p:nvPr/>
      </p:nvGrpSpPr>
      <p:grpSpPr>
        <a:xfrm>
          <a:off x="0" y="0"/>
          <a:ext cx="0" cy="0"/>
          <a:chOff x="0" y="0"/>
          <a:chExt cx="0" cy="0"/>
        </a:xfrm>
      </p:grpSpPr>
      <p:sp>
        <p:nvSpPr>
          <p:cNvPr id="377" name="Google Shape;377;p42"/>
          <p:cNvSpPr/>
          <p:nvPr>
            <p:ph idx="2" type="pic"/>
          </p:nvPr>
        </p:nvSpPr>
        <p:spPr>
          <a:xfrm>
            <a:off x="5675242" y="0"/>
            <a:ext cx="3468900" cy="5143500"/>
          </a:xfrm>
          <a:prstGeom prst="rect">
            <a:avLst/>
          </a:prstGeom>
          <a:solidFill>
            <a:srgbClr val="F2F2F2"/>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78" name="Shape 378"/>
        <p:cNvGrpSpPr/>
        <p:nvPr/>
      </p:nvGrpSpPr>
      <p:grpSpPr>
        <a:xfrm>
          <a:off x="0" y="0"/>
          <a:ext cx="0" cy="0"/>
          <a:chOff x="0" y="0"/>
          <a:chExt cx="0" cy="0"/>
        </a:xfrm>
      </p:grpSpPr>
      <p:sp>
        <p:nvSpPr>
          <p:cNvPr id="379" name="Google Shape;379;p43"/>
          <p:cNvSpPr/>
          <p:nvPr>
            <p:ph idx="2" type="pic"/>
          </p:nvPr>
        </p:nvSpPr>
        <p:spPr>
          <a:xfrm>
            <a:off x="765314" y="761952"/>
            <a:ext cx="2594100" cy="3624000"/>
          </a:xfrm>
          <a:prstGeom prst="rect">
            <a:avLst/>
          </a:prstGeom>
          <a:solidFill>
            <a:srgbClr val="F2F2F2"/>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380" name="Shape 380"/>
        <p:cNvGrpSpPr/>
        <p:nvPr/>
      </p:nvGrpSpPr>
      <p:grpSpPr>
        <a:xfrm>
          <a:off x="0" y="0"/>
          <a:ext cx="0" cy="0"/>
          <a:chOff x="0" y="0"/>
          <a:chExt cx="0" cy="0"/>
        </a:xfrm>
      </p:grpSpPr>
      <p:sp>
        <p:nvSpPr>
          <p:cNvPr id="381" name="Google Shape;381;p44"/>
          <p:cNvSpPr/>
          <p:nvPr>
            <p:ph idx="2" type="pic"/>
          </p:nvPr>
        </p:nvSpPr>
        <p:spPr>
          <a:xfrm>
            <a:off x="392597" y="808986"/>
            <a:ext cx="4124700" cy="3534600"/>
          </a:xfrm>
          <a:prstGeom prst="rect">
            <a:avLst/>
          </a:prstGeom>
          <a:solidFill>
            <a:srgbClr val="F2F2F2"/>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2" name="Shape 382"/>
        <p:cNvGrpSpPr/>
        <p:nvPr/>
      </p:nvGrpSpPr>
      <p:grpSpPr>
        <a:xfrm>
          <a:off x="0" y="0"/>
          <a:ext cx="0" cy="0"/>
          <a:chOff x="0" y="0"/>
          <a:chExt cx="0" cy="0"/>
        </a:xfrm>
      </p:grpSpPr>
      <p:sp>
        <p:nvSpPr>
          <p:cNvPr id="383" name="Google Shape;383;p45"/>
          <p:cNvSpPr txBox="1"/>
          <p:nvPr>
            <p:ph type="title"/>
          </p:nvPr>
        </p:nvSpPr>
        <p:spPr>
          <a:xfrm>
            <a:off x="0" y="150133"/>
            <a:ext cx="9144000" cy="582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595959"/>
              </a:buClr>
              <a:buSzPts val="3600"/>
              <a:buFont typeface="Arial"/>
              <a:buNone/>
              <a:defRPr b="1" sz="3600">
                <a:solidFill>
                  <a:srgbClr val="595959"/>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84" name="Google Shape;384;p45"/>
          <p:cNvSpPr txBox="1"/>
          <p:nvPr>
            <p:ph idx="1" type="body"/>
          </p:nvPr>
        </p:nvSpPr>
        <p:spPr>
          <a:xfrm>
            <a:off x="0" y="754036"/>
            <a:ext cx="9144000" cy="314700"/>
          </a:xfrm>
          <a:prstGeom prst="rect">
            <a:avLst/>
          </a:prstGeom>
          <a:no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_1">
    <p:spTree>
      <p:nvGrpSpPr>
        <p:cNvPr id="385" name="Shape 385"/>
        <p:cNvGrpSpPr/>
        <p:nvPr/>
      </p:nvGrpSpPr>
      <p:grpSpPr>
        <a:xfrm>
          <a:off x="0" y="0"/>
          <a:ext cx="0" cy="0"/>
          <a:chOff x="0" y="0"/>
          <a:chExt cx="0" cy="0"/>
        </a:xfrm>
      </p:grpSpPr>
      <p:sp>
        <p:nvSpPr>
          <p:cNvPr id="386" name="Google Shape;386;p46"/>
          <p:cNvSpPr txBox="1"/>
          <p:nvPr>
            <p:ph type="title"/>
          </p:nvPr>
        </p:nvSpPr>
        <p:spPr>
          <a:xfrm>
            <a:off x="0" y="150133"/>
            <a:ext cx="9144000" cy="582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595959"/>
              </a:buClr>
              <a:buSzPts val="3600"/>
              <a:buFont typeface="Arial"/>
              <a:buNone/>
              <a:defRPr b="1" sz="3600">
                <a:solidFill>
                  <a:srgbClr val="595959"/>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87" name="Google Shape;387;p46"/>
          <p:cNvSpPr txBox="1"/>
          <p:nvPr>
            <p:ph idx="1" type="body"/>
          </p:nvPr>
        </p:nvSpPr>
        <p:spPr>
          <a:xfrm>
            <a:off x="0" y="754036"/>
            <a:ext cx="9144000" cy="314700"/>
          </a:xfrm>
          <a:prstGeom prst="rect">
            <a:avLst/>
          </a:prstGeom>
          <a:no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395" name="Shape 395"/>
        <p:cNvGrpSpPr/>
        <p:nvPr/>
      </p:nvGrpSpPr>
      <p:grpSpPr>
        <a:xfrm>
          <a:off x="0" y="0"/>
          <a:ext cx="0" cy="0"/>
          <a:chOff x="0" y="0"/>
          <a:chExt cx="0" cy="0"/>
        </a:xfrm>
      </p:grpSpPr>
      <p:sp>
        <p:nvSpPr>
          <p:cNvPr id="396" name="Google Shape;396;p48"/>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7" name="Google Shape;397;p48"/>
          <p:cNvSpPr txBox="1"/>
          <p:nvPr>
            <p:ph type="ctrTitle"/>
          </p:nvPr>
        </p:nvSpPr>
        <p:spPr>
          <a:xfrm>
            <a:off x="648300" y="1634500"/>
            <a:ext cx="45699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8" name="Google Shape;398;p48"/>
          <p:cNvSpPr txBox="1"/>
          <p:nvPr>
            <p:ph idx="1" type="subTitle"/>
          </p:nvPr>
        </p:nvSpPr>
        <p:spPr>
          <a:xfrm>
            <a:off x="648300" y="1149938"/>
            <a:ext cx="48360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399" name="Google Shape;399;p48"/>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00" name="Google Shape;400;p48"/>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48"/>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2"/>
                </a:solidFill>
                <a:latin typeface="Fira Sans Light"/>
                <a:ea typeface="Fira Sans Light"/>
                <a:cs typeface="Fira Sans Light"/>
                <a:sym typeface="Fira Sans Light"/>
              </a:defRPr>
            </a:lvl1pPr>
            <a:lvl2pPr lvl="1">
              <a:buNone/>
              <a:defRPr sz="1200">
                <a:solidFill>
                  <a:schemeClr val="dk2"/>
                </a:solidFill>
                <a:latin typeface="Fira Sans Light"/>
                <a:ea typeface="Fira Sans Light"/>
                <a:cs typeface="Fira Sans Light"/>
                <a:sym typeface="Fira Sans Light"/>
              </a:defRPr>
            </a:lvl2pPr>
            <a:lvl3pPr lvl="2">
              <a:buNone/>
              <a:defRPr sz="1200">
                <a:solidFill>
                  <a:schemeClr val="dk2"/>
                </a:solidFill>
                <a:latin typeface="Fira Sans Light"/>
                <a:ea typeface="Fira Sans Light"/>
                <a:cs typeface="Fira Sans Light"/>
                <a:sym typeface="Fira Sans Light"/>
              </a:defRPr>
            </a:lvl3pPr>
            <a:lvl4pPr lvl="3">
              <a:buNone/>
              <a:defRPr sz="1200">
                <a:solidFill>
                  <a:schemeClr val="dk2"/>
                </a:solidFill>
                <a:latin typeface="Fira Sans Light"/>
                <a:ea typeface="Fira Sans Light"/>
                <a:cs typeface="Fira Sans Light"/>
                <a:sym typeface="Fira Sans Light"/>
              </a:defRPr>
            </a:lvl4pPr>
            <a:lvl5pPr lvl="4">
              <a:buNone/>
              <a:defRPr sz="1200">
                <a:solidFill>
                  <a:schemeClr val="dk2"/>
                </a:solidFill>
                <a:latin typeface="Fira Sans Light"/>
                <a:ea typeface="Fira Sans Light"/>
                <a:cs typeface="Fira Sans Light"/>
                <a:sym typeface="Fira Sans Light"/>
              </a:defRPr>
            </a:lvl5pPr>
            <a:lvl6pPr lvl="5">
              <a:buNone/>
              <a:defRPr sz="1200">
                <a:solidFill>
                  <a:schemeClr val="dk2"/>
                </a:solidFill>
                <a:latin typeface="Fira Sans Light"/>
                <a:ea typeface="Fira Sans Light"/>
                <a:cs typeface="Fira Sans Light"/>
                <a:sym typeface="Fira Sans Light"/>
              </a:defRPr>
            </a:lvl6pPr>
            <a:lvl7pPr lvl="6">
              <a:buNone/>
              <a:defRPr sz="1200">
                <a:solidFill>
                  <a:schemeClr val="dk2"/>
                </a:solidFill>
                <a:latin typeface="Fira Sans Light"/>
                <a:ea typeface="Fira Sans Light"/>
                <a:cs typeface="Fira Sans Light"/>
                <a:sym typeface="Fira Sans Light"/>
              </a:defRPr>
            </a:lvl7pPr>
            <a:lvl8pPr lvl="7">
              <a:buNone/>
              <a:defRPr sz="1200">
                <a:solidFill>
                  <a:schemeClr val="dk2"/>
                </a:solidFill>
                <a:latin typeface="Fira Sans Light"/>
                <a:ea typeface="Fira Sans Light"/>
                <a:cs typeface="Fira Sans Light"/>
                <a:sym typeface="Fira Sans Light"/>
              </a:defRPr>
            </a:lvl8pPr>
            <a:lvl9pPr lvl="8">
              <a:buNone/>
              <a:defRPr sz="1200">
                <a:solidFill>
                  <a:schemeClr val="dk2"/>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402" name="Shape 402"/>
        <p:cNvGrpSpPr/>
        <p:nvPr/>
      </p:nvGrpSpPr>
      <p:grpSpPr>
        <a:xfrm>
          <a:off x="0" y="0"/>
          <a:ext cx="0" cy="0"/>
          <a:chOff x="0" y="0"/>
          <a:chExt cx="0" cy="0"/>
        </a:xfrm>
      </p:grpSpPr>
      <p:pic>
        <p:nvPicPr>
          <p:cNvPr id="403" name="Google Shape;403;p4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4" name="Google Shape;404;p49"/>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5" name="Google Shape;405;p49"/>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406" name="Google Shape;406;p49"/>
          <p:cNvSpPr/>
          <p:nvPr/>
        </p:nvSpPr>
        <p:spPr>
          <a:xfrm>
            <a:off x="4434212" y="20343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7" name="Google Shape;407;p49"/>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408" name="Shape 408"/>
        <p:cNvGrpSpPr/>
        <p:nvPr/>
      </p:nvGrpSpPr>
      <p:grpSpPr>
        <a:xfrm>
          <a:off x="0" y="0"/>
          <a:ext cx="0" cy="0"/>
          <a:chOff x="0" y="0"/>
          <a:chExt cx="0" cy="0"/>
        </a:xfrm>
      </p:grpSpPr>
      <p:sp>
        <p:nvSpPr>
          <p:cNvPr id="409" name="Google Shape;409;p50"/>
          <p:cNvSpPr/>
          <p:nvPr/>
        </p:nvSpPr>
        <p:spPr>
          <a:xfrm>
            <a:off x="166275" y="147013"/>
            <a:ext cx="88113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0" name="Google Shape;410;p50"/>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1" name="Google Shape;411;p50"/>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412" name="Google Shape;412;p50"/>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413" name="Google Shape;413;p50"/>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4" name="Google Shape;414;p50"/>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415" name="Shape 415"/>
        <p:cNvGrpSpPr/>
        <p:nvPr/>
      </p:nvGrpSpPr>
      <p:grpSpPr>
        <a:xfrm>
          <a:off x="0" y="0"/>
          <a:ext cx="0" cy="0"/>
          <a:chOff x="0" y="0"/>
          <a:chExt cx="0" cy="0"/>
        </a:xfrm>
      </p:grpSpPr>
      <p:sp>
        <p:nvSpPr>
          <p:cNvPr id="416" name="Google Shape;416;p51"/>
          <p:cNvSpPr/>
          <p:nvPr/>
        </p:nvSpPr>
        <p:spPr>
          <a:xfrm>
            <a:off x="166275" y="147013"/>
            <a:ext cx="88113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7" name="Google Shape;417;p51"/>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8" name="Google Shape;418;p51"/>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419" name="Google Shape;419;p51"/>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420" name="Google Shape;420;p51"/>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1" name="Google Shape;421;p51"/>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422" name="Shape 422"/>
        <p:cNvGrpSpPr/>
        <p:nvPr/>
      </p:nvGrpSpPr>
      <p:grpSpPr>
        <a:xfrm>
          <a:off x="0" y="0"/>
          <a:ext cx="0" cy="0"/>
          <a:chOff x="0" y="0"/>
          <a:chExt cx="0" cy="0"/>
        </a:xfrm>
      </p:grpSpPr>
      <p:sp>
        <p:nvSpPr>
          <p:cNvPr id="423" name="Google Shape;423;p52"/>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4" name="Google Shape;424;p5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5" name="Google Shape;425;p52"/>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37" name="Shape 37"/>
        <p:cNvGrpSpPr/>
        <p:nvPr/>
      </p:nvGrpSpPr>
      <p:grpSpPr>
        <a:xfrm>
          <a:off x="0" y="0"/>
          <a:ext cx="0" cy="0"/>
          <a:chOff x="0" y="0"/>
          <a:chExt cx="0" cy="0"/>
        </a:xfrm>
      </p:grpSpPr>
      <p:sp>
        <p:nvSpPr>
          <p:cNvPr id="38" name="Google Shape;38;p6"/>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rtl="0" algn="l">
              <a:lnSpc>
                <a:spcPct val="100000"/>
              </a:lnSpc>
              <a:spcBef>
                <a:spcPts val="0"/>
              </a:spcBef>
              <a:spcAft>
                <a:spcPts val="0"/>
              </a:spcAft>
              <a:buClr>
                <a:schemeClr val="lt1"/>
              </a:buClr>
              <a:buSzPts val="6000"/>
              <a:buNone/>
              <a:defRPr sz="6000">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9" name="Google Shape;39;p6"/>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 name="Google Shape;40;p6"/>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Clr>
                <a:srgbClr val="000000"/>
              </a:buClr>
              <a:buSzPts val="1000"/>
              <a:buFont typeface="Arial"/>
              <a:buNone/>
              <a:defRPr>
                <a:solidFill>
                  <a:schemeClr val="lt1"/>
                </a:solidFill>
              </a:defRPr>
            </a:lvl1pPr>
            <a:lvl2pPr lvl="1" rtl="0">
              <a:buClr>
                <a:srgbClr val="000000"/>
              </a:buClr>
              <a:buSzPts val="1000"/>
              <a:buFont typeface="Arial"/>
              <a:buNone/>
              <a:defRPr>
                <a:solidFill>
                  <a:schemeClr val="lt1"/>
                </a:solidFill>
              </a:defRPr>
            </a:lvl2pPr>
            <a:lvl3pPr lvl="2" rtl="0">
              <a:buClr>
                <a:srgbClr val="000000"/>
              </a:buClr>
              <a:buSzPts val="1000"/>
              <a:buFont typeface="Arial"/>
              <a:buNone/>
              <a:defRPr>
                <a:solidFill>
                  <a:schemeClr val="lt1"/>
                </a:solidFill>
              </a:defRPr>
            </a:lvl3pPr>
            <a:lvl4pPr lvl="3" rtl="0">
              <a:buClr>
                <a:srgbClr val="000000"/>
              </a:buClr>
              <a:buSzPts val="1000"/>
              <a:buFont typeface="Arial"/>
              <a:buNone/>
              <a:defRPr>
                <a:solidFill>
                  <a:schemeClr val="lt1"/>
                </a:solidFill>
              </a:defRPr>
            </a:lvl4pPr>
            <a:lvl5pPr lvl="4" rtl="0">
              <a:buClr>
                <a:srgbClr val="000000"/>
              </a:buClr>
              <a:buSzPts val="1000"/>
              <a:buFont typeface="Arial"/>
              <a:buNone/>
              <a:defRPr>
                <a:solidFill>
                  <a:schemeClr val="lt1"/>
                </a:solidFill>
              </a:defRPr>
            </a:lvl5pPr>
            <a:lvl6pPr lvl="5" rtl="0">
              <a:buClr>
                <a:srgbClr val="000000"/>
              </a:buClr>
              <a:buSzPts val="1000"/>
              <a:buFont typeface="Arial"/>
              <a:buNone/>
              <a:defRPr>
                <a:solidFill>
                  <a:schemeClr val="lt1"/>
                </a:solidFill>
              </a:defRPr>
            </a:lvl6pPr>
            <a:lvl7pPr lvl="6" rtl="0">
              <a:buClr>
                <a:srgbClr val="000000"/>
              </a:buClr>
              <a:buSzPts val="1000"/>
              <a:buFont typeface="Arial"/>
              <a:buNone/>
              <a:defRPr>
                <a:solidFill>
                  <a:schemeClr val="lt1"/>
                </a:solidFill>
              </a:defRPr>
            </a:lvl7pPr>
            <a:lvl8pPr lvl="7" rtl="0">
              <a:buClr>
                <a:srgbClr val="000000"/>
              </a:buClr>
              <a:buSzPts val="1000"/>
              <a:buFont typeface="Arial"/>
              <a:buNone/>
              <a:defRPr>
                <a:solidFill>
                  <a:schemeClr val="lt1"/>
                </a:solidFill>
              </a:defRPr>
            </a:lvl8pPr>
            <a:lvl9pPr lvl="8" rtl="0">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426" name="Shape 426"/>
        <p:cNvGrpSpPr/>
        <p:nvPr/>
      </p:nvGrpSpPr>
      <p:grpSpPr>
        <a:xfrm>
          <a:off x="0" y="0"/>
          <a:ext cx="0" cy="0"/>
          <a:chOff x="0" y="0"/>
          <a:chExt cx="0" cy="0"/>
        </a:xfrm>
      </p:grpSpPr>
      <p:sp>
        <p:nvSpPr>
          <p:cNvPr id="427" name="Google Shape;427;p53"/>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8" name="Google Shape;428;p53"/>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429" name="Google Shape;429;p53"/>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53"/>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54"/>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3" name="Google Shape;433;p54"/>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4" name="Shape 434"/>
        <p:cNvGrpSpPr/>
        <p:nvPr/>
      </p:nvGrpSpPr>
      <p:grpSpPr>
        <a:xfrm>
          <a:off x="0" y="0"/>
          <a:ext cx="0" cy="0"/>
          <a:chOff x="0" y="0"/>
          <a:chExt cx="0" cy="0"/>
        </a:xfrm>
      </p:grpSpPr>
      <p:sp>
        <p:nvSpPr>
          <p:cNvPr id="435" name="Google Shape;435;p55"/>
          <p:cNvSpPr txBox="1"/>
          <p:nvPr>
            <p:ph type="title"/>
          </p:nvPr>
        </p:nvSpPr>
        <p:spPr>
          <a:xfrm>
            <a:off x="490250" y="488250"/>
            <a:ext cx="6227100" cy="40908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36" name="Google Shape;436;p55"/>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7" name="Shape 437"/>
        <p:cNvGrpSpPr/>
        <p:nvPr/>
      </p:nvGrpSpPr>
      <p:grpSpPr>
        <a:xfrm>
          <a:off x="0" y="0"/>
          <a:ext cx="0" cy="0"/>
          <a:chOff x="0" y="0"/>
          <a:chExt cx="0" cy="0"/>
        </a:xfrm>
      </p:grpSpPr>
      <p:sp>
        <p:nvSpPr>
          <p:cNvPr id="438" name="Google Shape;438;p56"/>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9" name="Google Shape;439;p56"/>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440" name="Google Shape;440;p56"/>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56"/>
          <p:cNvSpPr txBox="1"/>
          <p:nvPr>
            <p:ph idx="2"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442" name="Shape 442"/>
        <p:cNvGrpSpPr/>
        <p:nvPr/>
      </p:nvGrpSpPr>
      <p:grpSpPr>
        <a:xfrm>
          <a:off x="0" y="0"/>
          <a:ext cx="0" cy="0"/>
          <a:chOff x="0" y="0"/>
          <a:chExt cx="0" cy="0"/>
        </a:xfrm>
      </p:grpSpPr>
      <p:sp>
        <p:nvSpPr>
          <p:cNvPr id="443" name="Google Shape;443;p57"/>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4" name="Google Shape;444;p57"/>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445" name="Google Shape;445;p57"/>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ph idx="2"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47" name="Google Shape;447;p57"/>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448" name="Shape 448"/>
        <p:cNvGrpSpPr/>
        <p:nvPr/>
      </p:nvGrpSpPr>
      <p:grpSpPr>
        <a:xfrm>
          <a:off x="0" y="0"/>
          <a:ext cx="0" cy="0"/>
          <a:chOff x="0" y="0"/>
          <a:chExt cx="0" cy="0"/>
        </a:xfrm>
      </p:grpSpPr>
      <p:sp>
        <p:nvSpPr>
          <p:cNvPr id="449" name="Google Shape;449;p58"/>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450" name="Google Shape;450;p58"/>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1" name="Google Shape;451;p58"/>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452" name="Google Shape;452;p58"/>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58"/>
          <p:cNvSpPr txBox="1"/>
          <p:nvPr>
            <p:ph idx="3" type="subTitle"/>
          </p:nvPr>
        </p:nvSpPr>
        <p:spPr>
          <a:xfrm>
            <a:off x="0" y="0"/>
            <a:ext cx="15492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54" name="Google Shape;454;p58"/>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455" name="Shape 455"/>
        <p:cNvGrpSpPr/>
        <p:nvPr/>
      </p:nvGrpSpPr>
      <p:grpSpPr>
        <a:xfrm>
          <a:off x="0" y="0"/>
          <a:ext cx="0" cy="0"/>
          <a:chOff x="0" y="0"/>
          <a:chExt cx="0" cy="0"/>
        </a:xfrm>
      </p:grpSpPr>
      <p:sp>
        <p:nvSpPr>
          <p:cNvPr id="456" name="Google Shape;456;p59"/>
          <p:cNvSpPr txBox="1"/>
          <p:nvPr>
            <p:ph type="title"/>
          </p:nvPr>
        </p:nvSpPr>
        <p:spPr>
          <a:xfrm>
            <a:off x="2886550" y="890888"/>
            <a:ext cx="40680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457" name="Google Shape;457;p59"/>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59"/>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459" name="Google Shape;459;p59"/>
          <p:cNvSpPr txBox="1"/>
          <p:nvPr>
            <p:ph idx="2" type="subTitle"/>
          </p:nvPr>
        </p:nvSpPr>
        <p:spPr>
          <a:xfrm>
            <a:off x="2905438" y="577238"/>
            <a:ext cx="40680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460" name="Google Shape;460;p59"/>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61" name="Google Shape;461;p59"/>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62" name="Google Shape;462;p59"/>
          <p:cNvSpPr txBox="1"/>
          <p:nvPr>
            <p:ph idx="5" type="body"/>
          </p:nvPr>
        </p:nvSpPr>
        <p:spPr>
          <a:xfrm>
            <a:off x="3240763" y="3521412"/>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63" name="Google Shape;463;p59"/>
          <p:cNvSpPr txBox="1"/>
          <p:nvPr>
            <p:ph idx="6" type="body"/>
          </p:nvPr>
        </p:nvSpPr>
        <p:spPr>
          <a:xfrm>
            <a:off x="6218850" y="3521412"/>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64" name="Google Shape;464;p59"/>
          <p:cNvSpPr txBox="1"/>
          <p:nvPr/>
        </p:nvSpPr>
        <p:spPr>
          <a:xfrm>
            <a:off x="3240875" y="1943875"/>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465" name="Google Shape;465;p59"/>
          <p:cNvSpPr txBox="1"/>
          <p:nvPr/>
        </p:nvSpPr>
        <p:spPr>
          <a:xfrm>
            <a:off x="3240875" y="3267262"/>
            <a:ext cx="20871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466" name="Google Shape;466;p59"/>
          <p:cNvSpPr txBox="1"/>
          <p:nvPr/>
        </p:nvSpPr>
        <p:spPr>
          <a:xfrm>
            <a:off x="6218850" y="1943875"/>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467" name="Google Shape;467;p59"/>
          <p:cNvSpPr txBox="1"/>
          <p:nvPr/>
        </p:nvSpPr>
        <p:spPr>
          <a:xfrm>
            <a:off x="6218850" y="3267262"/>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468" name="Google Shape;468;p59"/>
          <p:cNvSpPr/>
          <p:nvPr/>
        </p:nvSpPr>
        <p:spPr>
          <a:xfrm>
            <a:off x="2886544" y="193219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9" name="Google Shape;469;p59"/>
          <p:cNvSpPr/>
          <p:nvPr/>
        </p:nvSpPr>
        <p:spPr>
          <a:xfrm>
            <a:off x="2905438" y="3260725"/>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59"/>
          <p:cNvSpPr/>
          <p:nvPr/>
        </p:nvSpPr>
        <p:spPr>
          <a:xfrm>
            <a:off x="5862519" y="189206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1" name="Google Shape;471;p59"/>
          <p:cNvSpPr/>
          <p:nvPr/>
        </p:nvSpPr>
        <p:spPr>
          <a:xfrm>
            <a:off x="5875388" y="322160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2" name="Google Shape;472;p59"/>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473" name="Shape 473"/>
        <p:cNvGrpSpPr/>
        <p:nvPr/>
      </p:nvGrpSpPr>
      <p:grpSpPr>
        <a:xfrm>
          <a:off x="0" y="0"/>
          <a:ext cx="0" cy="0"/>
          <a:chOff x="0" y="0"/>
          <a:chExt cx="0" cy="0"/>
        </a:xfrm>
      </p:grpSpPr>
      <p:sp>
        <p:nvSpPr>
          <p:cNvPr id="474" name="Google Shape;474;p60"/>
          <p:cNvSpPr txBox="1"/>
          <p:nvPr>
            <p:ph idx="1" type="body"/>
          </p:nvPr>
        </p:nvSpPr>
        <p:spPr>
          <a:xfrm>
            <a:off x="161550" y="2048825"/>
            <a:ext cx="4172700" cy="29430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475" name="Google Shape;475;p60"/>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76" name="Google Shape;476;p60"/>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77" name="Google Shape;477;p60"/>
          <p:cNvSpPr txBox="1"/>
          <p:nvPr>
            <p:ph idx="3" type="body"/>
          </p:nvPr>
        </p:nvSpPr>
        <p:spPr>
          <a:xfrm>
            <a:off x="5067863" y="871825"/>
            <a:ext cx="34278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78" name="Google Shape;478;p60"/>
          <p:cNvSpPr txBox="1"/>
          <p:nvPr>
            <p:ph idx="4" type="body"/>
          </p:nvPr>
        </p:nvSpPr>
        <p:spPr>
          <a:xfrm>
            <a:off x="5067863" y="2939075"/>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79" name="Google Shape;479;p60"/>
          <p:cNvSpPr txBox="1"/>
          <p:nvPr>
            <p:ph idx="5" type="body"/>
          </p:nvPr>
        </p:nvSpPr>
        <p:spPr>
          <a:xfrm>
            <a:off x="5067863" y="1899563"/>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80" name="Google Shape;480;p60"/>
          <p:cNvSpPr txBox="1"/>
          <p:nvPr>
            <p:ph idx="6" type="body"/>
          </p:nvPr>
        </p:nvSpPr>
        <p:spPr>
          <a:xfrm>
            <a:off x="5067863" y="3968400"/>
            <a:ext cx="34275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481" name="Google Shape;481;p60"/>
          <p:cNvSpPr txBox="1"/>
          <p:nvPr/>
        </p:nvSpPr>
        <p:spPr>
          <a:xfrm>
            <a:off x="5067863" y="60573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482" name="Google Shape;482;p60"/>
          <p:cNvSpPr txBox="1"/>
          <p:nvPr/>
        </p:nvSpPr>
        <p:spPr>
          <a:xfrm>
            <a:off x="5067863" y="1645850"/>
            <a:ext cx="34263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483" name="Google Shape;483;p60"/>
          <p:cNvSpPr txBox="1"/>
          <p:nvPr/>
        </p:nvSpPr>
        <p:spPr>
          <a:xfrm>
            <a:off x="5067863" y="26729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484" name="Google Shape;484;p60"/>
          <p:cNvSpPr txBox="1"/>
          <p:nvPr/>
        </p:nvSpPr>
        <p:spPr>
          <a:xfrm>
            <a:off x="5067863" y="3714688"/>
            <a:ext cx="34275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485" name="Google Shape;485;p60"/>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486" name="Google Shape;486;p60"/>
          <p:cNvSpPr/>
          <p:nvPr/>
        </p:nvSpPr>
        <p:spPr>
          <a:xfrm>
            <a:off x="4680243" y="1649469"/>
            <a:ext cx="243747" cy="236432"/>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60"/>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8" name="Google Shape;488;p60"/>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60"/>
          <p:cNvSpPr/>
          <p:nvPr/>
        </p:nvSpPr>
        <p:spPr>
          <a:xfrm>
            <a:off x="4661352" y="571249"/>
            <a:ext cx="281531" cy="281525"/>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0" name="Google Shape;490;p60"/>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491" name="Shape 491"/>
        <p:cNvGrpSpPr/>
        <p:nvPr/>
      </p:nvGrpSpPr>
      <p:grpSpPr>
        <a:xfrm>
          <a:off x="0" y="0"/>
          <a:ext cx="0" cy="0"/>
          <a:chOff x="0" y="0"/>
          <a:chExt cx="0" cy="0"/>
        </a:xfrm>
      </p:grpSpPr>
      <p:sp>
        <p:nvSpPr>
          <p:cNvPr id="492" name="Google Shape;492;p61"/>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493" name="Google Shape;493;p61"/>
          <p:cNvSpPr txBox="1"/>
          <p:nvPr>
            <p:ph idx="1" type="subTitle"/>
          </p:nvPr>
        </p:nvSpPr>
        <p:spPr>
          <a:xfrm>
            <a:off x="0" y="0"/>
            <a:ext cx="15492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494" name="Google Shape;494;p61"/>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5" name="Google Shape;495;p61"/>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6" name="Google Shape;496;p61"/>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7" name="Google Shape;497;p61"/>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498" name="Google Shape;498;p61"/>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499" name="Google Shape;499;p61"/>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500" name="Google Shape;500;p61"/>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501" name="Shape 501"/>
        <p:cNvGrpSpPr/>
        <p:nvPr/>
      </p:nvGrpSpPr>
      <p:grpSpPr>
        <a:xfrm>
          <a:off x="0" y="0"/>
          <a:ext cx="0" cy="0"/>
          <a:chOff x="0" y="0"/>
          <a:chExt cx="0" cy="0"/>
        </a:xfrm>
      </p:grpSpPr>
      <p:pic>
        <p:nvPicPr>
          <p:cNvPr id="502" name="Google Shape;502;p62"/>
          <p:cNvPicPr preferRelativeResize="0"/>
          <p:nvPr/>
        </p:nvPicPr>
        <p:blipFill>
          <a:blip r:embed="rId2">
            <a:alphaModFix/>
          </a:blip>
          <a:stretch>
            <a:fillRect/>
          </a:stretch>
        </p:blipFill>
        <p:spPr>
          <a:xfrm>
            <a:off x="5488027" y="577238"/>
            <a:ext cx="3494510" cy="4413862"/>
          </a:xfrm>
          <a:prstGeom prst="rect">
            <a:avLst/>
          </a:prstGeom>
          <a:noFill/>
          <a:ln>
            <a:noFill/>
          </a:ln>
        </p:spPr>
      </p:pic>
      <p:sp>
        <p:nvSpPr>
          <p:cNvPr id="503" name="Google Shape;503;p62"/>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504" name="Google Shape;504;p62"/>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62"/>
          <p:cNvSpPr txBox="1"/>
          <p:nvPr>
            <p:ph idx="1" type="body"/>
          </p:nvPr>
        </p:nvSpPr>
        <p:spPr>
          <a:xfrm>
            <a:off x="648300" y="1939375"/>
            <a:ext cx="4680600" cy="18696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506" name="Google Shape;506;p62"/>
          <p:cNvSpPr/>
          <p:nvPr/>
        </p:nvSpPr>
        <p:spPr>
          <a:xfrm>
            <a:off x="648300" y="1939375"/>
            <a:ext cx="48000" cy="18696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41" name="Shape 41"/>
        <p:cNvGrpSpPr/>
        <p:nvPr/>
      </p:nvGrpSpPr>
      <p:grpSpPr>
        <a:xfrm>
          <a:off x="0" y="0"/>
          <a:ext cx="0" cy="0"/>
          <a:chOff x="0" y="0"/>
          <a:chExt cx="0" cy="0"/>
        </a:xfrm>
      </p:grpSpPr>
      <p:sp>
        <p:nvSpPr>
          <p:cNvPr id="42" name="Google Shape;42;p7"/>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7"/>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44" name="Google Shape;44;p7"/>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63"/>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63"/>
          <p:cNvSpPr/>
          <p:nvPr/>
        </p:nvSpPr>
        <p:spPr>
          <a:xfrm>
            <a:off x="0" y="-2578036"/>
            <a:ext cx="9143716" cy="10299347"/>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63"/>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511" name="Google Shape;511;p63"/>
          <p:cNvGrpSpPr/>
          <p:nvPr/>
        </p:nvGrpSpPr>
        <p:grpSpPr>
          <a:xfrm>
            <a:off x="3606000" y="3331300"/>
            <a:ext cx="1932160" cy="1234995"/>
            <a:chOff x="11135824" y="8583750"/>
            <a:chExt cx="3864320" cy="2469991"/>
          </a:xfrm>
        </p:grpSpPr>
        <p:sp>
          <p:nvSpPr>
            <p:cNvPr id="512" name="Google Shape;512;p63"/>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3" name="Google Shape;513;p63"/>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4" name="Google Shape;514;p63"/>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5" name="Google Shape;515;p63"/>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63"/>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63"/>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8" name="Google Shape;518;p63"/>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63"/>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63"/>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63"/>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2" name="Google Shape;522;p63"/>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63"/>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63"/>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 name="Google Shape;525;p63"/>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 name="Google Shape;526;p63"/>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7" name="Google Shape;527;p63"/>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 name="Google Shape;528;p63"/>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9" name="Google Shape;529;p63"/>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 name="Google Shape;530;p63"/>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1" name="Google Shape;531;p63"/>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2" name="Google Shape;532;p63"/>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3" name="Google Shape;533;p63"/>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4" name="Google Shape;534;p63"/>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5" name="Google Shape;535;p63"/>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6" name="Google Shape;536;p63"/>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7" name="Google Shape;537;p63"/>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8" name="Google Shape;538;p63"/>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9" name="Google Shape;539;p63"/>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 name="Google Shape;540;p63"/>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1" name="Google Shape;541;p63"/>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2" name="Google Shape;542;p63"/>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3" name="Google Shape;543;p63"/>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4" name="Google Shape;544;p63"/>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5" name="Google Shape;545;p63"/>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63"/>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7" name="Google Shape;547;p63"/>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8" name="Google Shape;548;p63"/>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63"/>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 name="Google Shape;550;p63"/>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63"/>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63"/>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 name="Google Shape;553;p63"/>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63"/>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 name="Google Shape;555;p63"/>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 name="Google Shape;556;p63"/>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63"/>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8" name="Google Shape;558;p63"/>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 name="Google Shape;559;p63"/>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63"/>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63"/>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63"/>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3" name="Google Shape;563;p63"/>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564" name="Shape 564"/>
        <p:cNvGrpSpPr/>
        <p:nvPr/>
      </p:nvGrpSpPr>
      <p:grpSpPr>
        <a:xfrm>
          <a:off x="0" y="0"/>
          <a:ext cx="0" cy="0"/>
          <a:chOff x="0" y="0"/>
          <a:chExt cx="0" cy="0"/>
        </a:xfrm>
      </p:grpSpPr>
      <p:sp>
        <p:nvSpPr>
          <p:cNvPr id="565" name="Google Shape;565;p64"/>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64"/>
          <p:cNvSpPr txBox="1"/>
          <p:nvPr>
            <p:ph idx="12" type="sldNum"/>
          </p:nvPr>
        </p:nvSpPr>
        <p:spPr>
          <a:xfrm>
            <a:off x="8556784" y="4749851"/>
            <a:ext cx="548700" cy="393900"/>
          </a:xfrm>
          <a:prstGeom prst="rect">
            <a:avLst/>
          </a:prstGeom>
        </p:spPr>
        <p:txBody>
          <a:bodyPr anchorCtr="0" anchor="t" bIns="91425" lIns="0" spcFirstLastPara="1" rIns="0" wrap="square" tIns="91425">
            <a:noAutofit/>
          </a:bodyPr>
          <a:lstStyle>
            <a:lvl1pPr lvl="0">
              <a:buNone/>
              <a:defRPr sz="1200">
                <a:solidFill>
                  <a:schemeClr val="dk1"/>
                </a:solidFill>
                <a:latin typeface="Fira Sans Light"/>
                <a:ea typeface="Fira Sans Light"/>
                <a:cs typeface="Fira Sans Light"/>
                <a:sym typeface="Fira Sans Light"/>
              </a:defRPr>
            </a:lvl1pPr>
            <a:lvl2pPr lvl="1">
              <a:buNone/>
              <a:defRPr sz="1200">
                <a:solidFill>
                  <a:schemeClr val="dk1"/>
                </a:solidFill>
                <a:latin typeface="Fira Sans Light"/>
                <a:ea typeface="Fira Sans Light"/>
                <a:cs typeface="Fira Sans Light"/>
                <a:sym typeface="Fira Sans Light"/>
              </a:defRPr>
            </a:lvl2pPr>
            <a:lvl3pPr lvl="2">
              <a:buNone/>
              <a:defRPr sz="1200">
                <a:solidFill>
                  <a:schemeClr val="dk1"/>
                </a:solidFill>
                <a:latin typeface="Fira Sans Light"/>
                <a:ea typeface="Fira Sans Light"/>
                <a:cs typeface="Fira Sans Light"/>
                <a:sym typeface="Fira Sans Light"/>
              </a:defRPr>
            </a:lvl3pPr>
            <a:lvl4pPr lvl="3">
              <a:buNone/>
              <a:defRPr sz="1200">
                <a:solidFill>
                  <a:schemeClr val="dk1"/>
                </a:solidFill>
                <a:latin typeface="Fira Sans Light"/>
                <a:ea typeface="Fira Sans Light"/>
                <a:cs typeface="Fira Sans Light"/>
                <a:sym typeface="Fira Sans Light"/>
              </a:defRPr>
            </a:lvl4pPr>
            <a:lvl5pPr lvl="4">
              <a:buNone/>
              <a:defRPr sz="1200">
                <a:solidFill>
                  <a:schemeClr val="dk1"/>
                </a:solidFill>
                <a:latin typeface="Fira Sans Light"/>
                <a:ea typeface="Fira Sans Light"/>
                <a:cs typeface="Fira Sans Light"/>
                <a:sym typeface="Fira Sans Light"/>
              </a:defRPr>
            </a:lvl5pPr>
            <a:lvl6pPr lvl="5">
              <a:buNone/>
              <a:defRPr sz="1200">
                <a:solidFill>
                  <a:schemeClr val="dk1"/>
                </a:solidFill>
                <a:latin typeface="Fira Sans Light"/>
                <a:ea typeface="Fira Sans Light"/>
                <a:cs typeface="Fira Sans Light"/>
                <a:sym typeface="Fira Sans Light"/>
              </a:defRPr>
            </a:lvl6pPr>
            <a:lvl7pPr lvl="6">
              <a:buNone/>
              <a:defRPr sz="1200">
                <a:solidFill>
                  <a:schemeClr val="dk1"/>
                </a:solidFill>
                <a:latin typeface="Fira Sans Light"/>
                <a:ea typeface="Fira Sans Light"/>
                <a:cs typeface="Fira Sans Light"/>
                <a:sym typeface="Fira Sans Light"/>
              </a:defRPr>
            </a:lvl7pPr>
            <a:lvl8pPr lvl="7">
              <a:buNone/>
              <a:defRPr sz="1200">
                <a:solidFill>
                  <a:schemeClr val="dk1"/>
                </a:solidFill>
                <a:latin typeface="Fira Sans Light"/>
                <a:ea typeface="Fira Sans Light"/>
                <a:cs typeface="Fira Sans Light"/>
                <a:sym typeface="Fira Sans Light"/>
              </a:defRPr>
            </a:lvl8pPr>
            <a:lvl9pPr lvl="8">
              <a:buNone/>
              <a:defRPr sz="1200">
                <a:solidFill>
                  <a:schemeClr val="dk1"/>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567" name="Shape 567"/>
        <p:cNvGrpSpPr/>
        <p:nvPr/>
      </p:nvGrpSpPr>
      <p:grpSpPr>
        <a:xfrm>
          <a:off x="0" y="0"/>
          <a:ext cx="0" cy="0"/>
          <a:chOff x="0" y="0"/>
          <a:chExt cx="0" cy="0"/>
        </a:xfrm>
      </p:grpSpPr>
      <p:sp>
        <p:nvSpPr>
          <p:cNvPr id="568" name="Google Shape;568;p6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9" name="Google Shape;569;p6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570" name="Google Shape;570;p65"/>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571" name="Shape 571"/>
        <p:cNvGrpSpPr/>
        <p:nvPr/>
      </p:nvGrpSpPr>
      <p:grpSpPr>
        <a:xfrm>
          <a:off x="0" y="0"/>
          <a:ext cx="0" cy="0"/>
          <a:chOff x="0" y="0"/>
          <a:chExt cx="0" cy="0"/>
        </a:xfrm>
      </p:grpSpPr>
      <p:sp>
        <p:nvSpPr>
          <p:cNvPr id="572" name="Google Shape;572;p6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3" name="Google Shape;573;p6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574" name="Google Shape;574;p6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575" name="Shape 575"/>
        <p:cNvGrpSpPr/>
        <p:nvPr/>
      </p:nvGrpSpPr>
      <p:grpSpPr>
        <a:xfrm>
          <a:off x="0" y="0"/>
          <a:ext cx="0" cy="0"/>
          <a:chOff x="0" y="0"/>
          <a:chExt cx="0" cy="0"/>
        </a:xfrm>
      </p:grpSpPr>
      <p:sp>
        <p:nvSpPr>
          <p:cNvPr id="576" name="Google Shape;576;p6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7" name="Google Shape;577;p6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p:txBody>
      </p:sp>
      <p:sp>
        <p:nvSpPr>
          <p:cNvPr id="578" name="Google Shape;578;p67"/>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9" name="Shape 579"/>
        <p:cNvGrpSpPr/>
        <p:nvPr/>
      </p:nvGrpSpPr>
      <p:grpSpPr>
        <a:xfrm>
          <a:off x="0" y="0"/>
          <a:ext cx="0" cy="0"/>
          <a:chOff x="0" y="0"/>
          <a:chExt cx="0" cy="0"/>
        </a:xfrm>
      </p:grpSpPr>
      <p:sp>
        <p:nvSpPr>
          <p:cNvPr id="580" name="Google Shape;580;p68"/>
          <p:cNvSpPr txBox="1"/>
          <p:nvPr>
            <p:ph type="title"/>
          </p:nvPr>
        </p:nvSpPr>
        <p:spPr>
          <a:xfrm>
            <a:off x="0" y="150133"/>
            <a:ext cx="9144000" cy="5820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595959"/>
              </a:buClr>
              <a:buSzPts val="3600"/>
              <a:buFont typeface="Arial"/>
              <a:buNone/>
              <a:defRPr b="1" sz="3600">
                <a:solidFill>
                  <a:srgbClr val="595959"/>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81" name="Google Shape;581;p68"/>
          <p:cNvSpPr txBox="1"/>
          <p:nvPr>
            <p:ph idx="1" type="body"/>
          </p:nvPr>
        </p:nvSpPr>
        <p:spPr>
          <a:xfrm>
            <a:off x="0" y="754036"/>
            <a:ext cx="9144000" cy="314700"/>
          </a:xfrm>
          <a:prstGeom prst="rect">
            <a:avLst/>
          </a:prstGeom>
          <a:noFill/>
          <a:ln>
            <a:noFill/>
          </a:ln>
        </p:spPr>
        <p:txBody>
          <a:bodyPr anchorCtr="0" anchor="ctr" bIns="34275" lIns="68575" spcFirstLastPara="1" rIns="68575" wrap="square" tIns="34275">
            <a:noAutofit/>
          </a:bodyPr>
          <a:lstStyle>
            <a:lvl1pPr indent="-228600" lvl="0" marL="457200" marR="0" algn="ctr">
              <a:lnSpc>
                <a:spcPct val="90000"/>
              </a:lnSpc>
              <a:spcBef>
                <a:spcPts val="80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589" name="Shape 589"/>
        <p:cNvGrpSpPr/>
        <p:nvPr/>
      </p:nvGrpSpPr>
      <p:grpSpPr>
        <a:xfrm>
          <a:off x="0" y="0"/>
          <a:ext cx="0" cy="0"/>
          <a:chOff x="0" y="0"/>
          <a:chExt cx="0" cy="0"/>
        </a:xfrm>
      </p:grpSpPr>
      <p:sp>
        <p:nvSpPr>
          <p:cNvPr id="590" name="Google Shape;590;p70"/>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1" name="Google Shape;591;p70"/>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92" name="Google Shape;592;p70"/>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593" name="Google Shape;593;p70"/>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594" name="Google Shape;594;p70"/>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595" name="Shape 595"/>
        <p:cNvGrpSpPr/>
        <p:nvPr/>
      </p:nvGrpSpPr>
      <p:grpSpPr>
        <a:xfrm>
          <a:off x="0" y="0"/>
          <a:ext cx="0" cy="0"/>
          <a:chOff x="0" y="0"/>
          <a:chExt cx="0" cy="0"/>
        </a:xfrm>
      </p:grpSpPr>
      <p:pic>
        <p:nvPicPr>
          <p:cNvPr id="596" name="Google Shape;596;p7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7" name="Google Shape;597;p71"/>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98" name="Google Shape;598;p71"/>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599" name="Shape 599"/>
        <p:cNvGrpSpPr/>
        <p:nvPr/>
      </p:nvGrpSpPr>
      <p:grpSpPr>
        <a:xfrm>
          <a:off x="0" y="0"/>
          <a:ext cx="0" cy="0"/>
          <a:chOff x="0" y="0"/>
          <a:chExt cx="0" cy="0"/>
        </a:xfrm>
      </p:grpSpPr>
      <p:sp>
        <p:nvSpPr>
          <p:cNvPr id="600" name="Google Shape;600;p72"/>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1" name="Google Shape;601;p72"/>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2" name="Google Shape;602;p72"/>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603" name="Google Shape;603;p72"/>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604" name="Google Shape;604;p7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605" name="Shape 605"/>
        <p:cNvGrpSpPr/>
        <p:nvPr/>
      </p:nvGrpSpPr>
      <p:grpSpPr>
        <a:xfrm>
          <a:off x="0" y="0"/>
          <a:ext cx="0" cy="0"/>
          <a:chOff x="0" y="0"/>
          <a:chExt cx="0" cy="0"/>
        </a:xfrm>
      </p:grpSpPr>
      <p:sp>
        <p:nvSpPr>
          <p:cNvPr id="606" name="Google Shape;606;p73"/>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7" name="Google Shape;607;p73"/>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8" name="Google Shape;608;p73"/>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609" name="Google Shape;609;p73"/>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610" name="Google Shape;610;p73"/>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8"/>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8" name="Google Shape;48;p8"/>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611" name="Shape 611"/>
        <p:cNvGrpSpPr/>
        <p:nvPr/>
      </p:nvGrpSpPr>
      <p:grpSpPr>
        <a:xfrm>
          <a:off x="0" y="0"/>
          <a:ext cx="0" cy="0"/>
          <a:chOff x="0" y="0"/>
          <a:chExt cx="0" cy="0"/>
        </a:xfrm>
      </p:grpSpPr>
      <p:sp>
        <p:nvSpPr>
          <p:cNvPr id="612" name="Google Shape;612;p74"/>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13" name="Google Shape;613;p7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614" name="Shape 614"/>
        <p:cNvGrpSpPr/>
        <p:nvPr/>
      </p:nvGrpSpPr>
      <p:grpSpPr>
        <a:xfrm>
          <a:off x="0" y="0"/>
          <a:ext cx="0" cy="0"/>
          <a:chOff x="0" y="0"/>
          <a:chExt cx="0" cy="0"/>
        </a:xfrm>
      </p:grpSpPr>
      <p:sp>
        <p:nvSpPr>
          <p:cNvPr id="615" name="Google Shape;615;p75"/>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16" name="Google Shape;616;p75"/>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617" name="Google Shape;617;p7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18" name="Google Shape;618;p75"/>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9" name="Shape 619"/>
        <p:cNvGrpSpPr/>
        <p:nvPr/>
      </p:nvGrpSpPr>
      <p:grpSpPr>
        <a:xfrm>
          <a:off x="0" y="0"/>
          <a:ext cx="0" cy="0"/>
          <a:chOff x="0" y="0"/>
          <a:chExt cx="0" cy="0"/>
        </a:xfrm>
      </p:grpSpPr>
      <p:sp>
        <p:nvSpPr>
          <p:cNvPr id="620" name="Google Shape;620;p76"/>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21" name="Google Shape;621;p76"/>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2" name="Shape 622"/>
        <p:cNvGrpSpPr/>
        <p:nvPr/>
      </p:nvGrpSpPr>
      <p:grpSpPr>
        <a:xfrm>
          <a:off x="0" y="0"/>
          <a:ext cx="0" cy="0"/>
          <a:chOff x="0" y="0"/>
          <a:chExt cx="0" cy="0"/>
        </a:xfrm>
      </p:grpSpPr>
      <p:sp>
        <p:nvSpPr>
          <p:cNvPr id="623" name="Google Shape;623;p77"/>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24" name="Google Shape;624;p77"/>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5" name="Shape 625"/>
        <p:cNvGrpSpPr/>
        <p:nvPr/>
      </p:nvGrpSpPr>
      <p:grpSpPr>
        <a:xfrm>
          <a:off x="0" y="0"/>
          <a:ext cx="0" cy="0"/>
          <a:chOff x="0" y="0"/>
          <a:chExt cx="0" cy="0"/>
        </a:xfrm>
      </p:grpSpPr>
      <p:sp>
        <p:nvSpPr>
          <p:cNvPr id="626" name="Google Shape;626;p78"/>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27" name="Google Shape;627;p78"/>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628" name="Google Shape;628;p7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78"/>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630" name="Shape 630"/>
        <p:cNvGrpSpPr/>
        <p:nvPr/>
      </p:nvGrpSpPr>
      <p:grpSpPr>
        <a:xfrm>
          <a:off x="0" y="0"/>
          <a:ext cx="0" cy="0"/>
          <a:chOff x="0" y="0"/>
          <a:chExt cx="0" cy="0"/>
        </a:xfrm>
      </p:grpSpPr>
      <p:sp>
        <p:nvSpPr>
          <p:cNvPr id="631" name="Google Shape;631;p79"/>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32" name="Google Shape;632;p79"/>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633" name="Google Shape;633;p79"/>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4" name="Google Shape;634;p79"/>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635" name="Google Shape;635;p79"/>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636" name="Shape 636"/>
        <p:cNvGrpSpPr/>
        <p:nvPr/>
      </p:nvGrpSpPr>
      <p:grpSpPr>
        <a:xfrm>
          <a:off x="0" y="0"/>
          <a:ext cx="0" cy="0"/>
          <a:chOff x="0" y="0"/>
          <a:chExt cx="0" cy="0"/>
        </a:xfrm>
      </p:grpSpPr>
      <p:sp>
        <p:nvSpPr>
          <p:cNvPr id="637" name="Google Shape;637;p80"/>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638" name="Google Shape;638;p80"/>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39" name="Google Shape;639;p80"/>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640" name="Google Shape;640;p8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41" name="Google Shape;641;p80"/>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642" name="Google Shape;642;p80"/>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643" name="Shape 643"/>
        <p:cNvGrpSpPr/>
        <p:nvPr/>
      </p:nvGrpSpPr>
      <p:grpSpPr>
        <a:xfrm>
          <a:off x="0" y="0"/>
          <a:ext cx="0" cy="0"/>
          <a:chOff x="0" y="0"/>
          <a:chExt cx="0" cy="0"/>
        </a:xfrm>
      </p:grpSpPr>
      <p:sp>
        <p:nvSpPr>
          <p:cNvPr id="644" name="Google Shape;644;p81"/>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645" name="Google Shape;645;p81"/>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646" name="Google Shape;646;p81"/>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647" name="Google Shape;647;p81"/>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648" name="Google Shape;648;p81"/>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49" name="Google Shape;649;p81"/>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50" name="Google Shape;650;p81"/>
          <p:cNvSpPr txBox="1"/>
          <p:nvPr>
            <p:ph idx="5" type="body"/>
          </p:nvPr>
        </p:nvSpPr>
        <p:spPr>
          <a:xfrm>
            <a:off x="3240763" y="4036758"/>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51" name="Google Shape;651;p81"/>
          <p:cNvSpPr txBox="1"/>
          <p:nvPr>
            <p:ph idx="6" type="body"/>
          </p:nvPr>
        </p:nvSpPr>
        <p:spPr>
          <a:xfrm>
            <a:off x="6218850" y="4036758"/>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52" name="Google Shape;652;p81"/>
          <p:cNvSpPr txBox="1"/>
          <p:nvPr/>
        </p:nvSpPr>
        <p:spPr>
          <a:xfrm>
            <a:off x="3240875" y="1716814"/>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653" name="Google Shape;653;p81"/>
          <p:cNvSpPr txBox="1"/>
          <p:nvPr/>
        </p:nvSpPr>
        <p:spPr>
          <a:xfrm>
            <a:off x="3240875" y="3326946"/>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654" name="Google Shape;654;p81"/>
          <p:cNvSpPr txBox="1"/>
          <p:nvPr/>
        </p:nvSpPr>
        <p:spPr>
          <a:xfrm>
            <a:off x="6218850" y="1716814"/>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Teknologier </a:t>
            </a:r>
            <a:endParaRPr sz="1200">
              <a:latin typeface="Fira Sans"/>
              <a:ea typeface="Fira Sans"/>
              <a:cs typeface="Fira Sans"/>
              <a:sym typeface="Fira Sans"/>
            </a:endParaRPr>
          </a:p>
        </p:txBody>
      </p:sp>
      <p:sp>
        <p:nvSpPr>
          <p:cNvPr id="655" name="Google Shape;655;p81"/>
          <p:cNvSpPr txBox="1"/>
          <p:nvPr/>
        </p:nvSpPr>
        <p:spPr>
          <a:xfrm>
            <a:off x="6218850" y="3326946"/>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656" name="Google Shape;656;p81"/>
          <p:cNvSpPr/>
          <p:nvPr/>
        </p:nvSpPr>
        <p:spPr>
          <a:xfrm>
            <a:off x="2886544" y="1705138"/>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7" name="Google Shape;657;p81"/>
          <p:cNvSpPr/>
          <p:nvPr/>
        </p:nvSpPr>
        <p:spPr>
          <a:xfrm>
            <a:off x="2905438" y="332040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8" name="Google Shape;658;p81"/>
          <p:cNvSpPr/>
          <p:nvPr/>
        </p:nvSpPr>
        <p:spPr>
          <a:xfrm>
            <a:off x="5862519" y="1665000"/>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9" name="Google Shape;659;p81"/>
          <p:cNvSpPr/>
          <p:nvPr/>
        </p:nvSpPr>
        <p:spPr>
          <a:xfrm>
            <a:off x="5875388" y="3281289"/>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0" name="Google Shape;660;p81"/>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661" name="Shape 661"/>
        <p:cNvGrpSpPr/>
        <p:nvPr/>
      </p:nvGrpSpPr>
      <p:grpSpPr>
        <a:xfrm>
          <a:off x="0" y="0"/>
          <a:ext cx="0" cy="0"/>
          <a:chOff x="0" y="0"/>
          <a:chExt cx="0" cy="0"/>
        </a:xfrm>
      </p:grpSpPr>
      <p:sp>
        <p:nvSpPr>
          <p:cNvPr id="662" name="Google Shape;662;p82"/>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663" name="Google Shape;663;p8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82"/>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665" name="Google Shape;665;p82"/>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66" name="Google Shape;666;p82"/>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67" name="Google Shape;667;p82"/>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68" name="Google Shape;668;p82"/>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669" name="Google Shape;669;p82"/>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Bakgrund</a:t>
            </a:r>
            <a:endParaRPr sz="1200">
              <a:latin typeface="Fira Sans"/>
              <a:ea typeface="Fira Sans"/>
              <a:cs typeface="Fira Sans"/>
              <a:sym typeface="Fira Sans"/>
            </a:endParaRPr>
          </a:p>
        </p:txBody>
      </p:sp>
      <p:sp>
        <p:nvSpPr>
          <p:cNvPr id="670" name="Google Shape;670;p82"/>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Datakällor</a:t>
            </a:r>
            <a:endParaRPr sz="1200">
              <a:latin typeface="Fira Sans"/>
              <a:ea typeface="Fira Sans"/>
              <a:cs typeface="Fira Sans"/>
              <a:sym typeface="Fira Sans"/>
            </a:endParaRPr>
          </a:p>
        </p:txBody>
      </p:sp>
      <p:sp>
        <p:nvSpPr>
          <p:cNvPr id="671" name="Google Shape;671;p82"/>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Teknologier</a:t>
            </a:r>
            <a:endParaRPr sz="1200">
              <a:latin typeface="Fira Sans"/>
              <a:ea typeface="Fira Sans"/>
              <a:cs typeface="Fira Sans"/>
              <a:sym typeface="Fira Sans"/>
            </a:endParaRPr>
          </a:p>
        </p:txBody>
      </p:sp>
      <p:sp>
        <p:nvSpPr>
          <p:cNvPr id="672" name="Google Shape;672;p82"/>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Resultat</a:t>
            </a:r>
            <a:endParaRPr sz="1200">
              <a:latin typeface="Fira Sans"/>
              <a:ea typeface="Fira Sans"/>
              <a:cs typeface="Fira Sans"/>
              <a:sym typeface="Fira Sans"/>
            </a:endParaRPr>
          </a:p>
        </p:txBody>
      </p:sp>
      <p:sp>
        <p:nvSpPr>
          <p:cNvPr id="673" name="Google Shape;673;p82"/>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674" name="Google Shape;674;p82"/>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5" name="Google Shape;675;p82"/>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6" name="Google Shape;676;p82"/>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7" name="Google Shape;677;p82"/>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8" name="Google Shape;678;p82"/>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p:cSld name="CUSTOM_1_1_1">
    <p:spTree>
      <p:nvGrpSpPr>
        <p:cNvPr id="679" name="Shape 679"/>
        <p:cNvGrpSpPr/>
        <p:nvPr/>
      </p:nvGrpSpPr>
      <p:grpSpPr>
        <a:xfrm>
          <a:off x="0" y="0"/>
          <a:ext cx="0" cy="0"/>
          <a:chOff x="0" y="0"/>
          <a:chExt cx="0" cy="0"/>
        </a:xfrm>
      </p:grpSpPr>
      <p:sp>
        <p:nvSpPr>
          <p:cNvPr id="680" name="Google Shape;680;p8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681" name="Google Shape;681;p83"/>
          <p:cNvSpPr txBox="1"/>
          <p:nvPr>
            <p:ph idx="1" type="subTitle"/>
          </p:nvPr>
        </p:nvSpPr>
        <p:spPr>
          <a:xfrm>
            <a:off x="0" y="0"/>
            <a:ext cx="1549500" cy="313800"/>
          </a:xfrm>
          <a:prstGeom prst="rect">
            <a:avLst/>
          </a:prstGeom>
          <a:solidFill>
            <a:schemeClr val="dk1"/>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682" name="Google Shape;682;p83"/>
          <p:cNvSpPr txBox="1"/>
          <p:nvPr>
            <p:ph idx="2" type="body"/>
          </p:nvPr>
        </p:nvSpPr>
        <p:spPr>
          <a:xfrm>
            <a:off x="1144256"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683" name="Google Shape;683;p83"/>
          <p:cNvSpPr txBox="1"/>
          <p:nvPr>
            <p:ph idx="3" type="body"/>
          </p:nvPr>
        </p:nvSpPr>
        <p:spPr>
          <a:xfrm>
            <a:off x="1144256"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684" name="Google Shape;684;p83"/>
          <p:cNvSpPr txBox="1"/>
          <p:nvPr>
            <p:ph idx="4" type="body"/>
          </p:nvPr>
        </p:nvSpPr>
        <p:spPr>
          <a:xfrm>
            <a:off x="1144256"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685" name="Google Shape;685;p83"/>
          <p:cNvSpPr txBox="1"/>
          <p:nvPr>
            <p:ph type="title"/>
          </p:nvPr>
        </p:nvSpPr>
        <p:spPr>
          <a:xfrm>
            <a:off x="648300" y="577238"/>
            <a:ext cx="7847700" cy="512700"/>
          </a:xfrm>
          <a:prstGeom prst="rect">
            <a:avLst/>
          </a:prstGeom>
        </p:spPr>
        <p:txBody>
          <a:bodyPr anchorCtr="0" anchor="t" bIns="0" lIns="0" spcFirstLastPara="1" rIns="0" wrap="square" tIns="0">
            <a:noAutofit/>
          </a:bodyPr>
          <a:lstStyle>
            <a:lvl1pPr lvl="0" algn="ctr">
              <a:spcBef>
                <a:spcPts val="0"/>
              </a:spcBef>
              <a:spcAft>
                <a:spcPts val="0"/>
              </a:spcAft>
              <a:buNone/>
              <a:defRPr sz="2400"/>
            </a:lvl1pPr>
            <a:lvl2pPr lvl="1" algn="ctr">
              <a:spcBef>
                <a:spcPts val="0"/>
              </a:spcBef>
              <a:spcAft>
                <a:spcPts val="0"/>
              </a:spcAft>
              <a:buNone/>
              <a:defRPr>
                <a:latin typeface="Fira Sans Light"/>
                <a:ea typeface="Fira Sans Light"/>
                <a:cs typeface="Fira Sans Light"/>
                <a:sym typeface="Fira Sans Light"/>
              </a:defRPr>
            </a:lvl2pPr>
            <a:lvl3pPr lvl="2" algn="ctr">
              <a:spcBef>
                <a:spcPts val="0"/>
              </a:spcBef>
              <a:spcAft>
                <a:spcPts val="0"/>
              </a:spcAft>
              <a:buNone/>
              <a:defRPr>
                <a:latin typeface="Fira Sans Light"/>
                <a:ea typeface="Fira Sans Light"/>
                <a:cs typeface="Fira Sans Light"/>
                <a:sym typeface="Fira Sans Light"/>
              </a:defRPr>
            </a:lvl3pPr>
            <a:lvl4pPr lvl="3" algn="ctr">
              <a:spcBef>
                <a:spcPts val="0"/>
              </a:spcBef>
              <a:spcAft>
                <a:spcPts val="0"/>
              </a:spcAft>
              <a:buNone/>
              <a:defRPr>
                <a:latin typeface="Fira Sans Light"/>
                <a:ea typeface="Fira Sans Light"/>
                <a:cs typeface="Fira Sans Light"/>
                <a:sym typeface="Fira Sans Light"/>
              </a:defRPr>
            </a:lvl4pPr>
            <a:lvl5pPr lvl="4" algn="ctr">
              <a:spcBef>
                <a:spcPts val="0"/>
              </a:spcBef>
              <a:spcAft>
                <a:spcPts val="0"/>
              </a:spcAft>
              <a:buNone/>
              <a:defRPr>
                <a:latin typeface="Fira Sans Light"/>
                <a:ea typeface="Fira Sans Light"/>
                <a:cs typeface="Fira Sans Light"/>
                <a:sym typeface="Fira Sans Light"/>
              </a:defRPr>
            </a:lvl5pPr>
            <a:lvl6pPr lvl="5" algn="ctr">
              <a:spcBef>
                <a:spcPts val="0"/>
              </a:spcBef>
              <a:spcAft>
                <a:spcPts val="0"/>
              </a:spcAft>
              <a:buNone/>
              <a:defRPr>
                <a:latin typeface="Fira Sans Light"/>
                <a:ea typeface="Fira Sans Light"/>
                <a:cs typeface="Fira Sans Light"/>
                <a:sym typeface="Fira Sans Light"/>
              </a:defRPr>
            </a:lvl6pPr>
            <a:lvl7pPr lvl="6" algn="ctr">
              <a:spcBef>
                <a:spcPts val="0"/>
              </a:spcBef>
              <a:spcAft>
                <a:spcPts val="0"/>
              </a:spcAft>
              <a:buNone/>
              <a:defRPr>
                <a:latin typeface="Fira Sans Light"/>
                <a:ea typeface="Fira Sans Light"/>
                <a:cs typeface="Fira Sans Light"/>
                <a:sym typeface="Fira Sans Light"/>
              </a:defRPr>
            </a:lvl7pPr>
            <a:lvl8pPr lvl="7" algn="ctr">
              <a:spcBef>
                <a:spcPts val="0"/>
              </a:spcBef>
              <a:spcAft>
                <a:spcPts val="0"/>
              </a:spcAft>
              <a:buNone/>
              <a:defRPr>
                <a:latin typeface="Fira Sans Light"/>
                <a:ea typeface="Fira Sans Light"/>
                <a:cs typeface="Fira Sans Light"/>
                <a:sym typeface="Fira Sans Light"/>
              </a:defRPr>
            </a:lvl8pPr>
            <a:lvl9pPr lvl="8" algn="ctr">
              <a:spcBef>
                <a:spcPts val="0"/>
              </a:spcBef>
              <a:spcAft>
                <a:spcPts val="0"/>
              </a:spcAft>
              <a:buNone/>
              <a:defRPr>
                <a:latin typeface="Fira Sans Light"/>
                <a:ea typeface="Fira Sans Light"/>
                <a:cs typeface="Fira Sans Light"/>
                <a:sym typeface="Fira Sans Light"/>
              </a:defRPr>
            </a:lvl9pPr>
          </a:lstStyle>
          <a:p/>
        </p:txBody>
      </p:sp>
      <p:sp>
        <p:nvSpPr>
          <p:cNvPr id="686" name="Google Shape;686;p83"/>
          <p:cNvSpPr txBox="1"/>
          <p:nvPr>
            <p:ph idx="5" type="body"/>
          </p:nvPr>
        </p:nvSpPr>
        <p:spPr>
          <a:xfrm>
            <a:off x="5255844" y="1353525"/>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687" name="Google Shape;687;p83"/>
          <p:cNvSpPr txBox="1"/>
          <p:nvPr>
            <p:ph idx="6" type="body"/>
          </p:nvPr>
        </p:nvSpPr>
        <p:spPr>
          <a:xfrm>
            <a:off x="5255844" y="3666300"/>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688" name="Google Shape;688;p83"/>
          <p:cNvSpPr txBox="1"/>
          <p:nvPr>
            <p:ph idx="7" type="body"/>
          </p:nvPr>
        </p:nvSpPr>
        <p:spPr>
          <a:xfrm>
            <a:off x="5255844" y="2509913"/>
            <a:ext cx="3240000" cy="9000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extLst>
    <p:ext uri="{DCECCB84-F9BA-43D5-87BE-67443E8EF086}">
      <p15:sldGuideLst>
        <p15:guide id="1" orient="horz" pos="1136">
          <p15:clr>
            <a:srgbClr val="FA7B17"/>
          </p15:clr>
        </p15:guide>
        <p15:guide id="2" orient="horz" pos="1865">
          <p15:clr>
            <a:srgbClr val="FA7B17"/>
          </p15:clr>
        </p15:guide>
        <p15:guide id="3" orient="horz" pos="2593">
          <p15:clr>
            <a:srgbClr val="FA7B17"/>
          </p15:clr>
        </p15:guide>
        <p15:guide id="4" pos="2998">
          <p15:clr>
            <a:srgbClr val="FA7B17"/>
          </p15:clr>
        </p15:guide>
        <p15:guide id="5" pos="276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9"/>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51" name="Google Shape;51;p9"/>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rtl="0">
              <a:buNone/>
              <a:defRPr>
                <a:solidFill>
                  <a:schemeClr val="lt1"/>
                </a:solidFill>
                <a:latin typeface="Fira Sans"/>
                <a:ea typeface="Fira Sans"/>
                <a:cs typeface="Fira Sans"/>
                <a:sym typeface="Fira Sans"/>
              </a:defRPr>
            </a:lvl1pPr>
            <a:lvl2pPr lvl="1" rtl="0">
              <a:buNone/>
              <a:defRPr>
                <a:solidFill>
                  <a:schemeClr val="lt1"/>
                </a:solidFill>
                <a:latin typeface="Fira Sans"/>
                <a:ea typeface="Fira Sans"/>
                <a:cs typeface="Fira Sans"/>
                <a:sym typeface="Fira Sans"/>
              </a:defRPr>
            </a:lvl2pPr>
            <a:lvl3pPr lvl="2" rtl="0">
              <a:buNone/>
              <a:defRPr>
                <a:solidFill>
                  <a:schemeClr val="lt1"/>
                </a:solidFill>
                <a:latin typeface="Fira Sans"/>
                <a:ea typeface="Fira Sans"/>
                <a:cs typeface="Fira Sans"/>
                <a:sym typeface="Fira Sans"/>
              </a:defRPr>
            </a:lvl3pPr>
            <a:lvl4pPr lvl="3" rtl="0">
              <a:buNone/>
              <a:defRPr>
                <a:solidFill>
                  <a:schemeClr val="lt1"/>
                </a:solidFill>
                <a:latin typeface="Fira Sans"/>
                <a:ea typeface="Fira Sans"/>
                <a:cs typeface="Fira Sans"/>
                <a:sym typeface="Fira Sans"/>
              </a:defRPr>
            </a:lvl4pPr>
            <a:lvl5pPr lvl="4" rtl="0">
              <a:buNone/>
              <a:defRPr>
                <a:solidFill>
                  <a:schemeClr val="lt1"/>
                </a:solidFill>
                <a:latin typeface="Fira Sans"/>
                <a:ea typeface="Fira Sans"/>
                <a:cs typeface="Fira Sans"/>
                <a:sym typeface="Fira Sans"/>
              </a:defRPr>
            </a:lvl5pPr>
            <a:lvl6pPr lvl="5" rtl="0">
              <a:buNone/>
              <a:defRPr>
                <a:solidFill>
                  <a:schemeClr val="lt1"/>
                </a:solidFill>
                <a:latin typeface="Fira Sans"/>
                <a:ea typeface="Fira Sans"/>
                <a:cs typeface="Fira Sans"/>
                <a:sym typeface="Fira Sans"/>
              </a:defRPr>
            </a:lvl6pPr>
            <a:lvl7pPr lvl="6" rtl="0">
              <a:buNone/>
              <a:defRPr>
                <a:solidFill>
                  <a:schemeClr val="lt1"/>
                </a:solidFill>
                <a:latin typeface="Fira Sans"/>
                <a:ea typeface="Fira Sans"/>
                <a:cs typeface="Fira Sans"/>
                <a:sym typeface="Fira Sans"/>
              </a:defRPr>
            </a:lvl7pPr>
            <a:lvl8pPr lvl="7" rtl="0">
              <a:buNone/>
              <a:defRPr>
                <a:solidFill>
                  <a:schemeClr val="lt1"/>
                </a:solidFill>
                <a:latin typeface="Fira Sans"/>
                <a:ea typeface="Fira Sans"/>
                <a:cs typeface="Fira Sans"/>
                <a:sym typeface="Fira Sans"/>
              </a:defRPr>
            </a:lvl8pPr>
            <a:lvl9pPr lvl="8" rtl="0">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2">
    <p:bg>
      <p:bgPr>
        <a:solidFill>
          <a:schemeClr val="dk2"/>
        </a:solidFill>
      </p:bgPr>
    </p:bg>
    <p:spTree>
      <p:nvGrpSpPr>
        <p:cNvPr id="689" name="Shape 689"/>
        <p:cNvGrpSpPr/>
        <p:nvPr/>
      </p:nvGrpSpPr>
      <p:grpSpPr>
        <a:xfrm>
          <a:off x="0" y="0"/>
          <a:ext cx="0" cy="0"/>
          <a:chOff x="0" y="0"/>
          <a:chExt cx="0" cy="0"/>
        </a:xfrm>
      </p:grpSpPr>
      <p:sp>
        <p:nvSpPr>
          <p:cNvPr id="690" name="Google Shape;690;p84"/>
          <p:cNvSpPr txBox="1"/>
          <p:nvPr>
            <p:ph type="title"/>
          </p:nvPr>
        </p:nvSpPr>
        <p:spPr>
          <a:xfrm>
            <a:off x="648300" y="577238"/>
            <a:ext cx="5885700" cy="767700"/>
          </a:xfrm>
          <a:prstGeom prst="rect">
            <a:avLst/>
          </a:prstGeom>
        </p:spPr>
        <p:txBody>
          <a:bodyPr anchorCtr="0" anchor="t" bIns="0" lIns="0" spcFirstLastPara="1" rIns="0" wrap="square" tIns="0">
            <a:noAutofit/>
          </a:bodyPr>
          <a:lstStyle>
            <a:lvl1pPr lvl="0">
              <a:spcBef>
                <a:spcPts val="0"/>
              </a:spcBef>
              <a:spcAft>
                <a:spcPts val="0"/>
              </a:spcAft>
              <a:buNone/>
              <a:defRPr>
                <a:latin typeface="Fira Sans Light"/>
                <a:ea typeface="Fira Sans Light"/>
                <a:cs typeface="Fira Sans Light"/>
                <a:sym typeface="Fira Sans Light"/>
              </a:defRPr>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691" name="Google Shape;691;p84"/>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92" name="Google Shape;692;p84"/>
          <p:cNvSpPr txBox="1"/>
          <p:nvPr>
            <p:ph idx="1" type="body"/>
          </p:nvPr>
        </p:nvSpPr>
        <p:spPr>
          <a:xfrm>
            <a:off x="648300" y="1939375"/>
            <a:ext cx="4680900" cy="1869900"/>
          </a:xfrm>
          <a:prstGeom prst="rect">
            <a:avLst/>
          </a:prstGeom>
          <a:noFill/>
        </p:spPr>
        <p:txBody>
          <a:bodyPr anchorCtr="0" anchor="ctr" bIns="0" lIns="36000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1600"/>
              </a:spcBef>
              <a:spcAft>
                <a:spcPts val="0"/>
              </a:spcAft>
              <a:buSzPts val="1800"/>
              <a:buChar char="·"/>
              <a:defRPr sz="1800"/>
            </a:lvl2pPr>
            <a:lvl3pPr indent="-342900" lvl="2" marL="1371600">
              <a:lnSpc>
                <a:spcPct val="115000"/>
              </a:lnSpc>
              <a:spcBef>
                <a:spcPts val="1600"/>
              </a:spcBef>
              <a:spcAft>
                <a:spcPts val="0"/>
              </a:spcAft>
              <a:buSzPts val="1800"/>
              <a:buChar char="·"/>
              <a:defRPr sz="1800"/>
            </a:lvl3pPr>
            <a:lvl4pPr indent="-342900" lvl="3" marL="1828800">
              <a:lnSpc>
                <a:spcPct val="115000"/>
              </a:lnSpc>
              <a:spcBef>
                <a:spcPts val="1600"/>
              </a:spcBef>
              <a:spcAft>
                <a:spcPts val="0"/>
              </a:spcAft>
              <a:buSzPts val="1800"/>
              <a:buChar char="·"/>
              <a:defRPr sz="1800"/>
            </a:lvl4pPr>
            <a:lvl5pPr indent="-342900" lvl="4" marL="2286000">
              <a:lnSpc>
                <a:spcPct val="115000"/>
              </a:lnSpc>
              <a:spcBef>
                <a:spcPts val="1600"/>
              </a:spcBef>
              <a:spcAft>
                <a:spcPts val="0"/>
              </a:spcAft>
              <a:buSzPts val="1800"/>
              <a:buChar char="·"/>
              <a:defRPr sz="1800"/>
            </a:lvl5pPr>
            <a:lvl6pPr indent="-342900" lvl="5" marL="2743200">
              <a:lnSpc>
                <a:spcPct val="115000"/>
              </a:lnSpc>
              <a:spcBef>
                <a:spcPts val="1600"/>
              </a:spcBef>
              <a:spcAft>
                <a:spcPts val="0"/>
              </a:spcAft>
              <a:buSzPts val="1800"/>
              <a:buChar char="·"/>
              <a:defRPr sz="1800"/>
            </a:lvl6pPr>
            <a:lvl7pPr indent="-342900" lvl="6" marL="3200400">
              <a:lnSpc>
                <a:spcPct val="115000"/>
              </a:lnSpc>
              <a:spcBef>
                <a:spcPts val="1600"/>
              </a:spcBef>
              <a:spcAft>
                <a:spcPts val="0"/>
              </a:spcAft>
              <a:buSzPts val="1800"/>
              <a:buChar char="·"/>
              <a:defRPr sz="1800"/>
            </a:lvl7pPr>
            <a:lvl8pPr indent="-342900" lvl="7" marL="3657600">
              <a:lnSpc>
                <a:spcPct val="115000"/>
              </a:lnSpc>
              <a:spcBef>
                <a:spcPts val="1600"/>
              </a:spcBef>
              <a:spcAft>
                <a:spcPts val="0"/>
              </a:spcAft>
              <a:buSzPts val="1800"/>
              <a:buChar char="·"/>
              <a:defRPr sz="1800"/>
            </a:lvl8pPr>
            <a:lvl9pPr indent="-342900" lvl="8" marL="4114800">
              <a:lnSpc>
                <a:spcPct val="115000"/>
              </a:lnSpc>
              <a:spcBef>
                <a:spcPts val="1600"/>
              </a:spcBef>
              <a:spcAft>
                <a:spcPts val="1600"/>
              </a:spcAft>
              <a:buSzPts val="1800"/>
              <a:buChar char="·"/>
              <a:defRPr sz="1800"/>
            </a:lvl9pPr>
          </a:lstStyle>
          <a:p/>
        </p:txBody>
      </p:sp>
      <p:sp>
        <p:nvSpPr>
          <p:cNvPr id="693" name="Google Shape;693;p84"/>
          <p:cNvSpPr/>
          <p:nvPr/>
        </p:nvSpPr>
        <p:spPr>
          <a:xfrm>
            <a:off x="648300" y="1939375"/>
            <a:ext cx="48000" cy="18699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4" name="Google Shape;694;p84"/>
          <p:cNvSpPr/>
          <p:nvPr/>
        </p:nvSpPr>
        <p:spPr>
          <a:xfrm>
            <a:off x="27" y="-2578055"/>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3">
    <p:bg>
      <p:bgPr>
        <a:blipFill>
          <a:blip r:embed="rId2">
            <a:alphaModFix/>
          </a:blip>
          <a:stretch>
            <a:fillRect/>
          </a:stretch>
        </a:blipFill>
      </p:bgPr>
    </p:bg>
    <p:spTree>
      <p:nvGrpSpPr>
        <p:cNvPr id="695" name="Shape 695"/>
        <p:cNvGrpSpPr/>
        <p:nvPr/>
      </p:nvGrpSpPr>
      <p:grpSpPr>
        <a:xfrm>
          <a:off x="0" y="0"/>
          <a:ext cx="0" cy="0"/>
          <a:chOff x="0" y="0"/>
          <a:chExt cx="0" cy="0"/>
        </a:xfrm>
      </p:grpSpPr>
      <p:sp>
        <p:nvSpPr>
          <p:cNvPr id="696" name="Google Shape;696;p85"/>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85"/>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8" name="Google Shape;698;p85"/>
          <p:cNvSpPr txBox="1"/>
          <p:nvPr>
            <p:ph type="ctrTitle"/>
          </p:nvPr>
        </p:nvSpPr>
        <p:spPr>
          <a:xfrm>
            <a:off x="648300" y="1213325"/>
            <a:ext cx="7847700" cy="161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699" name="Google Shape;699;p85"/>
          <p:cNvGrpSpPr/>
          <p:nvPr/>
        </p:nvGrpSpPr>
        <p:grpSpPr>
          <a:xfrm>
            <a:off x="3606000" y="3331300"/>
            <a:ext cx="1932160" cy="1234995"/>
            <a:chOff x="11135824" y="8583750"/>
            <a:chExt cx="3864320" cy="2469991"/>
          </a:xfrm>
        </p:grpSpPr>
        <p:sp>
          <p:nvSpPr>
            <p:cNvPr id="700" name="Google Shape;700;p85"/>
            <p:cNvSpPr/>
            <p:nvPr/>
          </p:nvSpPr>
          <p:spPr>
            <a:xfrm>
              <a:off x="11275133" y="10934141"/>
              <a:ext cx="96838" cy="117625"/>
            </a:xfrm>
            <a:custGeom>
              <a:rect b="b" l="l" r="r" t="t"/>
              <a:pathLst>
                <a:path extrusionOk="0" h="1728" w="1400">
                  <a:moveTo>
                    <a:pt x="1" y="0"/>
                  </a:moveTo>
                  <a:lnTo>
                    <a:pt x="1" y="279"/>
                  </a:lnTo>
                  <a:lnTo>
                    <a:pt x="546" y="279"/>
                  </a:lnTo>
                  <a:lnTo>
                    <a:pt x="546" y="1727"/>
                  </a:lnTo>
                  <a:lnTo>
                    <a:pt x="854" y="1727"/>
                  </a:lnTo>
                  <a:lnTo>
                    <a:pt x="854" y="279"/>
                  </a:lnTo>
                  <a:lnTo>
                    <a:pt x="1400" y="279"/>
                  </a:lnTo>
                  <a:lnTo>
                    <a:pt x="140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1" name="Google Shape;701;p85"/>
            <p:cNvSpPr/>
            <p:nvPr/>
          </p:nvSpPr>
          <p:spPr>
            <a:xfrm>
              <a:off x="1143284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8" y="1727"/>
                  </a:lnTo>
                  <a:lnTo>
                    <a:pt x="490" y="1323"/>
                  </a:lnTo>
                  <a:lnTo>
                    <a:pt x="1302" y="1323"/>
                  </a:lnTo>
                  <a:lnTo>
                    <a:pt x="1469"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2" name="Google Shape;702;p85"/>
            <p:cNvSpPr/>
            <p:nvPr/>
          </p:nvSpPr>
          <p:spPr>
            <a:xfrm>
              <a:off x="11643809" y="10934141"/>
              <a:ext cx="20336" cy="117625"/>
            </a:xfrm>
            <a:custGeom>
              <a:rect b="b" l="l" r="r" t="t"/>
              <a:pathLst>
                <a:path extrusionOk="0" h="1728" w="294">
                  <a:moveTo>
                    <a:pt x="0" y="0"/>
                  </a:moveTo>
                  <a:lnTo>
                    <a:pt x="0" y="1727"/>
                  </a:lnTo>
                  <a:lnTo>
                    <a:pt x="294" y="1727"/>
                  </a:lnTo>
                  <a:lnTo>
                    <a:pt x="294"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3" name="Google Shape;703;p85"/>
            <p:cNvSpPr/>
            <p:nvPr/>
          </p:nvSpPr>
          <p:spPr>
            <a:xfrm>
              <a:off x="11759876" y="10934141"/>
              <a:ext cx="84249" cy="117625"/>
            </a:xfrm>
            <a:custGeom>
              <a:rect b="b" l="l" r="r" t="t"/>
              <a:pathLst>
                <a:path extrusionOk="0" h="1728" w="1218">
                  <a:moveTo>
                    <a:pt x="14" y="0"/>
                  </a:moveTo>
                  <a:lnTo>
                    <a:pt x="1" y="1727"/>
                  </a:lnTo>
                  <a:lnTo>
                    <a:pt x="1217" y="1727"/>
                  </a:lnTo>
                  <a:lnTo>
                    <a:pt x="1217" y="1449"/>
                  </a:lnTo>
                  <a:lnTo>
                    <a:pt x="322" y="1449"/>
                  </a:lnTo>
                  <a:lnTo>
                    <a:pt x="322"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4" name="Google Shape;704;p85"/>
            <p:cNvSpPr/>
            <p:nvPr/>
          </p:nvSpPr>
          <p:spPr>
            <a:xfrm>
              <a:off x="11918552" y="10932235"/>
              <a:ext cx="124852" cy="121437"/>
            </a:xfrm>
            <a:custGeom>
              <a:rect b="b" l="l" r="r" t="t"/>
              <a:pathLst>
                <a:path extrusionOk="0" h="1784" w="1805">
                  <a:moveTo>
                    <a:pt x="910" y="279"/>
                  </a:moveTo>
                  <a:cubicBezTo>
                    <a:pt x="1064" y="279"/>
                    <a:pt x="1217" y="348"/>
                    <a:pt x="1329" y="460"/>
                  </a:cubicBezTo>
                  <a:cubicBezTo>
                    <a:pt x="1441" y="585"/>
                    <a:pt x="1497" y="738"/>
                    <a:pt x="1483" y="892"/>
                  </a:cubicBezTo>
                  <a:cubicBezTo>
                    <a:pt x="1497" y="1045"/>
                    <a:pt x="1441" y="1198"/>
                    <a:pt x="1329" y="1310"/>
                  </a:cubicBezTo>
                  <a:cubicBezTo>
                    <a:pt x="1217" y="1435"/>
                    <a:pt x="1077" y="1491"/>
                    <a:pt x="910" y="1491"/>
                  </a:cubicBezTo>
                  <a:cubicBezTo>
                    <a:pt x="897" y="1492"/>
                    <a:pt x="883" y="1492"/>
                    <a:pt x="870" y="1492"/>
                  </a:cubicBezTo>
                  <a:cubicBezTo>
                    <a:pt x="730" y="1492"/>
                    <a:pt x="592" y="1425"/>
                    <a:pt x="490" y="1323"/>
                  </a:cubicBezTo>
                  <a:cubicBezTo>
                    <a:pt x="378" y="1198"/>
                    <a:pt x="308" y="1045"/>
                    <a:pt x="322" y="892"/>
                  </a:cubicBezTo>
                  <a:cubicBezTo>
                    <a:pt x="308" y="725"/>
                    <a:pt x="378" y="571"/>
                    <a:pt x="476" y="460"/>
                  </a:cubicBezTo>
                  <a:cubicBezTo>
                    <a:pt x="588" y="348"/>
                    <a:pt x="742" y="279"/>
                    <a:pt x="910" y="279"/>
                  </a:cubicBezTo>
                  <a:close/>
                  <a:moveTo>
                    <a:pt x="910" y="0"/>
                  </a:moveTo>
                  <a:cubicBezTo>
                    <a:pt x="406" y="0"/>
                    <a:pt x="0" y="404"/>
                    <a:pt x="0" y="892"/>
                  </a:cubicBezTo>
                  <a:cubicBezTo>
                    <a:pt x="0" y="1393"/>
                    <a:pt x="406" y="1783"/>
                    <a:pt x="910" y="1783"/>
                  </a:cubicBezTo>
                  <a:cubicBezTo>
                    <a:pt x="1399" y="1783"/>
                    <a:pt x="1805" y="1393"/>
                    <a:pt x="1805" y="892"/>
                  </a:cubicBezTo>
                  <a:cubicBezTo>
                    <a:pt x="1805" y="404"/>
                    <a:pt x="1399"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5" name="Google Shape;705;p85"/>
            <p:cNvSpPr/>
            <p:nvPr/>
          </p:nvSpPr>
          <p:spPr>
            <a:xfrm>
              <a:off x="12133325" y="10934141"/>
              <a:ext cx="101680" cy="116672"/>
            </a:xfrm>
            <a:custGeom>
              <a:rect b="b" l="l" r="r" t="t"/>
              <a:pathLst>
                <a:path extrusionOk="0" h="1714" w="1470">
                  <a:moveTo>
                    <a:pt x="742" y="279"/>
                  </a:moveTo>
                  <a:cubicBezTo>
                    <a:pt x="966" y="279"/>
                    <a:pt x="1106" y="390"/>
                    <a:pt x="1106" y="571"/>
                  </a:cubicBezTo>
                  <a:cubicBezTo>
                    <a:pt x="1106" y="738"/>
                    <a:pt x="980" y="864"/>
                    <a:pt x="756" y="864"/>
                  </a:cubicBezTo>
                  <a:lnTo>
                    <a:pt x="294" y="850"/>
                  </a:lnTo>
                  <a:lnTo>
                    <a:pt x="294" y="279"/>
                  </a:lnTo>
                  <a:close/>
                  <a:moveTo>
                    <a:pt x="1" y="0"/>
                  </a:moveTo>
                  <a:lnTo>
                    <a:pt x="1" y="1713"/>
                  </a:lnTo>
                  <a:lnTo>
                    <a:pt x="308" y="1713"/>
                  </a:lnTo>
                  <a:lnTo>
                    <a:pt x="308" y="1114"/>
                  </a:lnTo>
                  <a:lnTo>
                    <a:pt x="686" y="1114"/>
                  </a:lnTo>
                  <a:lnTo>
                    <a:pt x="1106" y="1713"/>
                  </a:lnTo>
                  <a:lnTo>
                    <a:pt x="1469" y="1713"/>
                  </a:lnTo>
                  <a:lnTo>
                    <a:pt x="1008" y="1073"/>
                  </a:lnTo>
                  <a:cubicBezTo>
                    <a:pt x="1246" y="1017"/>
                    <a:pt x="1413" y="794"/>
                    <a:pt x="1413" y="543"/>
                  </a:cubicBezTo>
                  <a:cubicBezTo>
                    <a:pt x="1413" y="404"/>
                    <a:pt x="1357" y="279"/>
                    <a:pt x="1274" y="181"/>
                  </a:cubicBezTo>
                  <a:cubicBezTo>
                    <a:pt x="1134" y="56"/>
                    <a:pt x="952" y="0"/>
                    <a:pt x="77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6" name="Google Shape;706;p85"/>
            <p:cNvSpPr/>
            <p:nvPr/>
          </p:nvSpPr>
          <p:spPr>
            <a:xfrm>
              <a:off x="12321052" y="10934141"/>
              <a:ext cx="90059" cy="116672"/>
            </a:xfrm>
            <a:custGeom>
              <a:rect b="b" l="l" r="r" t="t"/>
              <a:pathLst>
                <a:path extrusionOk="0" h="1714" w="1302">
                  <a:moveTo>
                    <a:pt x="0" y="0"/>
                  </a:moveTo>
                  <a:lnTo>
                    <a:pt x="0" y="1713"/>
                  </a:lnTo>
                  <a:lnTo>
                    <a:pt x="1301" y="1713"/>
                  </a:lnTo>
                  <a:lnTo>
                    <a:pt x="1301" y="1449"/>
                  </a:lnTo>
                  <a:lnTo>
                    <a:pt x="308" y="1449"/>
                  </a:lnTo>
                  <a:lnTo>
                    <a:pt x="308" y="989"/>
                  </a:lnTo>
                  <a:lnTo>
                    <a:pt x="1175" y="989"/>
                  </a:lnTo>
                  <a:lnTo>
                    <a:pt x="1175" y="724"/>
                  </a:lnTo>
                  <a:lnTo>
                    <a:pt x="308" y="724"/>
                  </a:lnTo>
                  <a:lnTo>
                    <a:pt x="308" y="279"/>
                  </a:lnTo>
                  <a:lnTo>
                    <a:pt x="1287" y="279"/>
                  </a:lnTo>
                  <a:lnTo>
                    <a:pt x="1287"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7" name="Google Shape;707;p85"/>
            <p:cNvSpPr/>
            <p:nvPr/>
          </p:nvSpPr>
          <p:spPr>
            <a:xfrm>
              <a:off x="12499995" y="10934005"/>
              <a:ext cx="108459" cy="116876"/>
            </a:xfrm>
            <a:custGeom>
              <a:rect b="b" l="l" r="r" t="t"/>
              <a:pathLst>
                <a:path extrusionOk="0" h="1717" w="1568">
                  <a:moveTo>
                    <a:pt x="644" y="281"/>
                  </a:moveTo>
                  <a:cubicBezTo>
                    <a:pt x="798" y="281"/>
                    <a:pt x="966" y="336"/>
                    <a:pt x="1078" y="448"/>
                  </a:cubicBezTo>
                  <a:cubicBezTo>
                    <a:pt x="1190" y="559"/>
                    <a:pt x="1246" y="712"/>
                    <a:pt x="1246" y="866"/>
                  </a:cubicBezTo>
                  <a:cubicBezTo>
                    <a:pt x="1246" y="1033"/>
                    <a:pt x="1190" y="1186"/>
                    <a:pt x="1078" y="1297"/>
                  </a:cubicBezTo>
                  <a:cubicBezTo>
                    <a:pt x="977" y="1398"/>
                    <a:pt x="832" y="1453"/>
                    <a:pt x="691" y="1453"/>
                  </a:cubicBezTo>
                  <a:cubicBezTo>
                    <a:pt x="676" y="1453"/>
                    <a:pt x="660" y="1452"/>
                    <a:pt x="644" y="1451"/>
                  </a:cubicBezTo>
                  <a:lnTo>
                    <a:pt x="309" y="1451"/>
                  </a:lnTo>
                  <a:lnTo>
                    <a:pt x="309" y="281"/>
                  </a:lnTo>
                  <a:close/>
                  <a:moveTo>
                    <a:pt x="696" y="1"/>
                  </a:moveTo>
                  <a:cubicBezTo>
                    <a:pt x="678" y="1"/>
                    <a:pt x="661" y="1"/>
                    <a:pt x="644" y="2"/>
                  </a:cubicBezTo>
                  <a:lnTo>
                    <a:pt x="1" y="2"/>
                  </a:lnTo>
                  <a:lnTo>
                    <a:pt x="1" y="1715"/>
                  </a:lnTo>
                  <a:lnTo>
                    <a:pt x="644" y="1715"/>
                  </a:lnTo>
                  <a:cubicBezTo>
                    <a:pt x="662" y="1716"/>
                    <a:pt x="679" y="1717"/>
                    <a:pt x="696" y="1717"/>
                  </a:cubicBezTo>
                  <a:cubicBezTo>
                    <a:pt x="916" y="1717"/>
                    <a:pt x="1132" y="1635"/>
                    <a:pt x="1288" y="1492"/>
                  </a:cubicBezTo>
                  <a:cubicBezTo>
                    <a:pt x="1456" y="1325"/>
                    <a:pt x="1554" y="1102"/>
                    <a:pt x="1568" y="866"/>
                  </a:cubicBezTo>
                  <a:cubicBezTo>
                    <a:pt x="1568" y="629"/>
                    <a:pt x="1456" y="406"/>
                    <a:pt x="1288" y="239"/>
                  </a:cubicBezTo>
                  <a:cubicBezTo>
                    <a:pt x="1132" y="84"/>
                    <a:pt x="916" y="1"/>
                    <a:pt x="696"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8" name="Google Shape;708;p85"/>
            <p:cNvSpPr/>
            <p:nvPr/>
          </p:nvSpPr>
          <p:spPr>
            <a:xfrm>
              <a:off x="12803790" y="10933188"/>
              <a:ext cx="123953" cy="117625"/>
            </a:xfrm>
            <a:custGeom>
              <a:rect b="b" l="l" r="r" t="t"/>
              <a:pathLst>
                <a:path extrusionOk="0" h="1728" w="1792">
                  <a:moveTo>
                    <a:pt x="896" y="362"/>
                  </a:moveTo>
                  <a:lnTo>
                    <a:pt x="1190" y="1045"/>
                  </a:lnTo>
                  <a:lnTo>
                    <a:pt x="602" y="1045"/>
                  </a:lnTo>
                  <a:lnTo>
                    <a:pt x="896" y="362"/>
                  </a:lnTo>
                  <a:close/>
                  <a:moveTo>
                    <a:pt x="756" y="0"/>
                  </a:moveTo>
                  <a:lnTo>
                    <a:pt x="1" y="1727"/>
                  </a:lnTo>
                  <a:lnTo>
                    <a:pt x="309" y="1727"/>
                  </a:lnTo>
                  <a:lnTo>
                    <a:pt x="491" y="1323"/>
                  </a:lnTo>
                  <a:lnTo>
                    <a:pt x="1302" y="1323"/>
                  </a:lnTo>
                  <a:lnTo>
                    <a:pt x="1470" y="1727"/>
                  </a:lnTo>
                  <a:lnTo>
                    <a:pt x="1791" y="1727"/>
                  </a:lnTo>
                  <a:lnTo>
                    <a:pt x="10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9" name="Google Shape;709;p85"/>
            <p:cNvSpPr/>
            <p:nvPr/>
          </p:nvSpPr>
          <p:spPr>
            <a:xfrm>
              <a:off x="13013790" y="10934141"/>
              <a:ext cx="20405" cy="117625"/>
            </a:xfrm>
            <a:custGeom>
              <a:rect b="b" l="l" r="r" t="t"/>
              <a:pathLst>
                <a:path extrusionOk="0" h="1728" w="295">
                  <a:moveTo>
                    <a:pt x="14" y="0"/>
                  </a:moveTo>
                  <a:lnTo>
                    <a:pt x="0" y="1727"/>
                  </a:lnTo>
                  <a:lnTo>
                    <a:pt x="294" y="1727"/>
                  </a:lnTo>
                  <a:lnTo>
                    <a:pt x="294"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0" name="Google Shape;710;p85"/>
            <p:cNvSpPr/>
            <p:nvPr/>
          </p:nvSpPr>
          <p:spPr>
            <a:xfrm>
              <a:off x="13239215" y="10932031"/>
              <a:ext cx="92964" cy="119803"/>
            </a:xfrm>
            <a:custGeom>
              <a:rect b="b" l="l" r="r" t="t"/>
              <a:pathLst>
                <a:path extrusionOk="0" h="1760" w="1344">
                  <a:moveTo>
                    <a:pt x="605" y="1"/>
                  </a:moveTo>
                  <a:cubicBezTo>
                    <a:pt x="483" y="1"/>
                    <a:pt x="364" y="43"/>
                    <a:pt x="266" y="129"/>
                  </a:cubicBezTo>
                  <a:cubicBezTo>
                    <a:pt x="154" y="212"/>
                    <a:pt x="84" y="351"/>
                    <a:pt x="70" y="505"/>
                  </a:cubicBezTo>
                  <a:cubicBezTo>
                    <a:pt x="70" y="811"/>
                    <a:pt x="280" y="923"/>
                    <a:pt x="644" y="1020"/>
                  </a:cubicBezTo>
                  <a:cubicBezTo>
                    <a:pt x="965" y="1090"/>
                    <a:pt x="1035" y="1159"/>
                    <a:pt x="1035" y="1271"/>
                  </a:cubicBezTo>
                  <a:cubicBezTo>
                    <a:pt x="1035" y="1410"/>
                    <a:pt x="924" y="1494"/>
                    <a:pt x="728" y="1494"/>
                  </a:cubicBezTo>
                  <a:cubicBezTo>
                    <a:pt x="532" y="1494"/>
                    <a:pt x="336" y="1424"/>
                    <a:pt x="182" y="1271"/>
                  </a:cubicBezTo>
                  <a:lnTo>
                    <a:pt x="0" y="1494"/>
                  </a:lnTo>
                  <a:cubicBezTo>
                    <a:pt x="197" y="1663"/>
                    <a:pt x="430" y="1760"/>
                    <a:pt x="678" y="1760"/>
                  </a:cubicBezTo>
                  <a:cubicBezTo>
                    <a:pt x="694" y="1760"/>
                    <a:pt x="711" y="1759"/>
                    <a:pt x="728" y="1758"/>
                  </a:cubicBezTo>
                  <a:cubicBezTo>
                    <a:pt x="1091" y="1758"/>
                    <a:pt x="1343" y="1577"/>
                    <a:pt x="1343" y="1257"/>
                  </a:cubicBezTo>
                  <a:cubicBezTo>
                    <a:pt x="1343" y="964"/>
                    <a:pt x="1119" y="825"/>
                    <a:pt x="784" y="741"/>
                  </a:cubicBezTo>
                  <a:cubicBezTo>
                    <a:pt x="448" y="672"/>
                    <a:pt x="378" y="602"/>
                    <a:pt x="378" y="477"/>
                  </a:cubicBezTo>
                  <a:cubicBezTo>
                    <a:pt x="378" y="365"/>
                    <a:pt x="476" y="268"/>
                    <a:pt x="658" y="268"/>
                  </a:cubicBezTo>
                  <a:cubicBezTo>
                    <a:pt x="826" y="282"/>
                    <a:pt x="993" y="338"/>
                    <a:pt x="1119" y="449"/>
                  </a:cubicBezTo>
                  <a:lnTo>
                    <a:pt x="1287" y="226"/>
                  </a:lnTo>
                  <a:cubicBezTo>
                    <a:pt x="1105" y="87"/>
                    <a:pt x="896" y="3"/>
                    <a:pt x="658" y="3"/>
                  </a:cubicBezTo>
                  <a:cubicBezTo>
                    <a:pt x="640" y="1"/>
                    <a:pt x="623" y="1"/>
                    <a:pt x="605"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1" name="Google Shape;711;p85"/>
            <p:cNvSpPr/>
            <p:nvPr/>
          </p:nvSpPr>
          <p:spPr>
            <a:xfrm>
              <a:off x="13416290" y="10932235"/>
              <a:ext cx="124852" cy="121437"/>
            </a:xfrm>
            <a:custGeom>
              <a:rect b="b" l="l" r="r" t="t"/>
              <a:pathLst>
                <a:path extrusionOk="0" h="1784" w="1805">
                  <a:moveTo>
                    <a:pt x="895" y="279"/>
                  </a:moveTo>
                  <a:cubicBezTo>
                    <a:pt x="1049" y="279"/>
                    <a:pt x="1203" y="348"/>
                    <a:pt x="1315" y="460"/>
                  </a:cubicBezTo>
                  <a:cubicBezTo>
                    <a:pt x="1427" y="585"/>
                    <a:pt x="1483" y="738"/>
                    <a:pt x="1483" y="892"/>
                  </a:cubicBezTo>
                  <a:cubicBezTo>
                    <a:pt x="1483" y="1045"/>
                    <a:pt x="1427" y="1212"/>
                    <a:pt x="1315" y="1323"/>
                  </a:cubicBezTo>
                  <a:cubicBezTo>
                    <a:pt x="1225" y="1425"/>
                    <a:pt x="1089" y="1492"/>
                    <a:pt x="938" y="1492"/>
                  </a:cubicBezTo>
                  <a:cubicBezTo>
                    <a:pt x="924" y="1492"/>
                    <a:pt x="910" y="1492"/>
                    <a:pt x="895" y="1491"/>
                  </a:cubicBezTo>
                  <a:cubicBezTo>
                    <a:pt x="741" y="1491"/>
                    <a:pt x="588" y="1435"/>
                    <a:pt x="476" y="1310"/>
                  </a:cubicBezTo>
                  <a:cubicBezTo>
                    <a:pt x="364" y="1198"/>
                    <a:pt x="308" y="1045"/>
                    <a:pt x="308" y="892"/>
                  </a:cubicBezTo>
                  <a:cubicBezTo>
                    <a:pt x="308" y="725"/>
                    <a:pt x="364" y="571"/>
                    <a:pt x="476" y="460"/>
                  </a:cubicBezTo>
                  <a:cubicBezTo>
                    <a:pt x="588" y="348"/>
                    <a:pt x="727" y="279"/>
                    <a:pt x="895" y="279"/>
                  </a:cubicBezTo>
                  <a:close/>
                  <a:moveTo>
                    <a:pt x="895" y="0"/>
                  </a:moveTo>
                  <a:cubicBezTo>
                    <a:pt x="406" y="0"/>
                    <a:pt x="0" y="404"/>
                    <a:pt x="0" y="892"/>
                  </a:cubicBezTo>
                  <a:cubicBezTo>
                    <a:pt x="0" y="1393"/>
                    <a:pt x="406" y="1783"/>
                    <a:pt x="895" y="1783"/>
                  </a:cubicBezTo>
                  <a:cubicBezTo>
                    <a:pt x="1399" y="1783"/>
                    <a:pt x="1804" y="1393"/>
                    <a:pt x="1804" y="892"/>
                  </a:cubicBezTo>
                  <a:cubicBezTo>
                    <a:pt x="1804" y="404"/>
                    <a:pt x="1399" y="0"/>
                    <a:pt x="895"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2" name="Google Shape;712;p85"/>
            <p:cNvSpPr/>
            <p:nvPr/>
          </p:nvSpPr>
          <p:spPr>
            <a:xfrm>
              <a:off x="13630094" y="10934141"/>
              <a:ext cx="83281" cy="117625"/>
            </a:xfrm>
            <a:custGeom>
              <a:rect b="b" l="l" r="r" t="t"/>
              <a:pathLst>
                <a:path extrusionOk="0" h="1728" w="1204">
                  <a:moveTo>
                    <a:pt x="14" y="0"/>
                  </a:moveTo>
                  <a:lnTo>
                    <a:pt x="0" y="1727"/>
                  </a:lnTo>
                  <a:lnTo>
                    <a:pt x="1203" y="1727"/>
                  </a:lnTo>
                  <a:lnTo>
                    <a:pt x="1203" y="1449"/>
                  </a:lnTo>
                  <a:lnTo>
                    <a:pt x="308" y="1449"/>
                  </a:lnTo>
                  <a:lnTo>
                    <a:pt x="308"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3" name="Google Shape;713;p85"/>
            <p:cNvSpPr/>
            <p:nvPr/>
          </p:nvSpPr>
          <p:spPr>
            <a:xfrm>
              <a:off x="13793612" y="10934141"/>
              <a:ext cx="103547" cy="119599"/>
            </a:xfrm>
            <a:custGeom>
              <a:rect b="b" l="l" r="r" t="t"/>
              <a:pathLst>
                <a:path extrusionOk="0" h="1757" w="1497">
                  <a:moveTo>
                    <a:pt x="28" y="0"/>
                  </a:moveTo>
                  <a:lnTo>
                    <a:pt x="28" y="989"/>
                  </a:lnTo>
                  <a:cubicBezTo>
                    <a:pt x="0" y="1198"/>
                    <a:pt x="70" y="1393"/>
                    <a:pt x="210" y="1546"/>
                  </a:cubicBezTo>
                  <a:cubicBezTo>
                    <a:pt x="338" y="1687"/>
                    <a:pt x="525" y="1757"/>
                    <a:pt x="717" y="1757"/>
                  </a:cubicBezTo>
                  <a:cubicBezTo>
                    <a:pt x="735" y="1757"/>
                    <a:pt x="752" y="1756"/>
                    <a:pt x="769" y="1755"/>
                  </a:cubicBezTo>
                  <a:cubicBezTo>
                    <a:pt x="1217" y="1755"/>
                    <a:pt x="1497" y="1490"/>
                    <a:pt x="1497" y="975"/>
                  </a:cubicBezTo>
                  <a:lnTo>
                    <a:pt x="1497" y="0"/>
                  </a:lnTo>
                  <a:lnTo>
                    <a:pt x="1203" y="0"/>
                  </a:lnTo>
                  <a:lnTo>
                    <a:pt x="1203" y="1003"/>
                  </a:lnTo>
                  <a:cubicBezTo>
                    <a:pt x="1203" y="1309"/>
                    <a:pt x="1035" y="1477"/>
                    <a:pt x="769" y="1477"/>
                  </a:cubicBezTo>
                  <a:cubicBezTo>
                    <a:pt x="490" y="1477"/>
                    <a:pt x="336" y="1295"/>
                    <a:pt x="336" y="989"/>
                  </a:cubicBezTo>
                  <a:lnTo>
                    <a:pt x="336"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4" name="Google Shape;714;p85"/>
            <p:cNvSpPr/>
            <p:nvPr/>
          </p:nvSpPr>
          <p:spPr>
            <a:xfrm>
              <a:off x="13982239" y="10934141"/>
              <a:ext cx="96838" cy="117625"/>
            </a:xfrm>
            <a:custGeom>
              <a:rect b="b" l="l" r="r" t="t"/>
              <a:pathLst>
                <a:path extrusionOk="0" h="1728" w="1400">
                  <a:moveTo>
                    <a:pt x="1" y="0"/>
                  </a:moveTo>
                  <a:lnTo>
                    <a:pt x="1" y="279"/>
                  </a:lnTo>
                  <a:lnTo>
                    <a:pt x="546" y="279"/>
                  </a:lnTo>
                  <a:lnTo>
                    <a:pt x="546" y="1727"/>
                  </a:lnTo>
                  <a:lnTo>
                    <a:pt x="840" y="1727"/>
                  </a:lnTo>
                  <a:lnTo>
                    <a:pt x="840" y="279"/>
                  </a:lnTo>
                  <a:lnTo>
                    <a:pt x="1399" y="279"/>
                  </a:lnTo>
                  <a:lnTo>
                    <a:pt x="1399"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5" name="Google Shape;715;p85"/>
            <p:cNvSpPr/>
            <p:nvPr/>
          </p:nvSpPr>
          <p:spPr>
            <a:xfrm>
              <a:off x="14167061" y="10934141"/>
              <a:ext cx="21374" cy="117625"/>
            </a:xfrm>
            <a:custGeom>
              <a:rect b="b" l="l" r="r" t="t"/>
              <a:pathLst>
                <a:path extrusionOk="0" h="1728" w="309">
                  <a:moveTo>
                    <a:pt x="0" y="0"/>
                  </a:moveTo>
                  <a:lnTo>
                    <a:pt x="0" y="1727"/>
                  </a:lnTo>
                  <a:lnTo>
                    <a:pt x="308" y="1727"/>
                  </a:lnTo>
                  <a:lnTo>
                    <a:pt x="308" y="0"/>
                  </a:lnTo>
                  <a:lnTo>
                    <a:pt x="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6" name="Google Shape;716;p85"/>
            <p:cNvSpPr/>
            <p:nvPr/>
          </p:nvSpPr>
          <p:spPr>
            <a:xfrm>
              <a:off x="14279255" y="10932235"/>
              <a:ext cx="124921" cy="121437"/>
            </a:xfrm>
            <a:custGeom>
              <a:rect b="b" l="l" r="r" t="t"/>
              <a:pathLst>
                <a:path extrusionOk="0" h="1784" w="1806">
                  <a:moveTo>
                    <a:pt x="896" y="279"/>
                  </a:moveTo>
                  <a:cubicBezTo>
                    <a:pt x="1064" y="279"/>
                    <a:pt x="1218" y="348"/>
                    <a:pt x="1330" y="460"/>
                  </a:cubicBezTo>
                  <a:cubicBezTo>
                    <a:pt x="1428" y="585"/>
                    <a:pt x="1498" y="738"/>
                    <a:pt x="1484" y="892"/>
                  </a:cubicBezTo>
                  <a:cubicBezTo>
                    <a:pt x="1498" y="1045"/>
                    <a:pt x="1442" y="1212"/>
                    <a:pt x="1330" y="1323"/>
                  </a:cubicBezTo>
                  <a:cubicBezTo>
                    <a:pt x="1227" y="1425"/>
                    <a:pt x="1090" y="1492"/>
                    <a:pt x="949" y="1492"/>
                  </a:cubicBezTo>
                  <a:cubicBezTo>
                    <a:pt x="936" y="1492"/>
                    <a:pt x="923" y="1492"/>
                    <a:pt x="910" y="1491"/>
                  </a:cubicBezTo>
                  <a:cubicBezTo>
                    <a:pt x="742" y="1491"/>
                    <a:pt x="588" y="1435"/>
                    <a:pt x="476" y="1310"/>
                  </a:cubicBezTo>
                  <a:cubicBezTo>
                    <a:pt x="379" y="1198"/>
                    <a:pt x="309" y="1045"/>
                    <a:pt x="323" y="892"/>
                  </a:cubicBezTo>
                  <a:cubicBezTo>
                    <a:pt x="309" y="725"/>
                    <a:pt x="365" y="571"/>
                    <a:pt x="476" y="460"/>
                  </a:cubicBezTo>
                  <a:cubicBezTo>
                    <a:pt x="588" y="348"/>
                    <a:pt x="742" y="279"/>
                    <a:pt x="896" y="279"/>
                  </a:cubicBezTo>
                  <a:close/>
                  <a:moveTo>
                    <a:pt x="910" y="0"/>
                  </a:moveTo>
                  <a:cubicBezTo>
                    <a:pt x="407" y="0"/>
                    <a:pt x="1" y="404"/>
                    <a:pt x="1" y="892"/>
                  </a:cubicBezTo>
                  <a:cubicBezTo>
                    <a:pt x="1" y="1393"/>
                    <a:pt x="407" y="1783"/>
                    <a:pt x="910" y="1783"/>
                  </a:cubicBezTo>
                  <a:cubicBezTo>
                    <a:pt x="1400" y="1783"/>
                    <a:pt x="1805" y="1393"/>
                    <a:pt x="1805" y="892"/>
                  </a:cubicBezTo>
                  <a:cubicBezTo>
                    <a:pt x="1805" y="404"/>
                    <a:pt x="1400" y="0"/>
                    <a:pt x="910" y="0"/>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7" name="Google Shape;717;p85"/>
            <p:cNvSpPr/>
            <p:nvPr/>
          </p:nvSpPr>
          <p:spPr>
            <a:xfrm>
              <a:off x="14494097" y="10934141"/>
              <a:ext cx="103547" cy="117625"/>
            </a:xfrm>
            <a:custGeom>
              <a:rect b="b" l="l" r="r" t="t"/>
              <a:pathLst>
                <a:path extrusionOk="0" h="1728" w="1497">
                  <a:moveTo>
                    <a:pt x="0" y="0"/>
                  </a:moveTo>
                  <a:lnTo>
                    <a:pt x="0" y="1727"/>
                  </a:lnTo>
                  <a:lnTo>
                    <a:pt x="294" y="1727"/>
                  </a:lnTo>
                  <a:lnTo>
                    <a:pt x="294" y="502"/>
                  </a:lnTo>
                  <a:lnTo>
                    <a:pt x="1245" y="1727"/>
                  </a:lnTo>
                  <a:lnTo>
                    <a:pt x="1497" y="1727"/>
                  </a:lnTo>
                  <a:lnTo>
                    <a:pt x="1497" y="0"/>
                  </a:lnTo>
                  <a:lnTo>
                    <a:pt x="1203" y="0"/>
                  </a:lnTo>
                  <a:lnTo>
                    <a:pt x="1203" y="1198"/>
                  </a:lnTo>
                  <a:lnTo>
                    <a:pt x="280"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8" name="Google Shape;718;p85"/>
            <p:cNvSpPr/>
            <p:nvPr/>
          </p:nvSpPr>
          <p:spPr>
            <a:xfrm>
              <a:off x="14685629" y="10932031"/>
              <a:ext cx="91996" cy="119803"/>
            </a:xfrm>
            <a:custGeom>
              <a:rect b="b" l="l" r="r" t="t"/>
              <a:pathLst>
                <a:path extrusionOk="0" h="1760" w="1330">
                  <a:moveTo>
                    <a:pt x="601" y="1"/>
                  </a:moveTo>
                  <a:cubicBezTo>
                    <a:pt x="470" y="1"/>
                    <a:pt x="350" y="43"/>
                    <a:pt x="252" y="129"/>
                  </a:cubicBezTo>
                  <a:cubicBezTo>
                    <a:pt x="141" y="212"/>
                    <a:pt x="71" y="351"/>
                    <a:pt x="71" y="505"/>
                  </a:cubicBezTo>
                  <a:cubicBezTo>
                    <a:pt x="71" y="811"/>
                    <a:pt x="266" y="923"/>
                    <a:pt x="644" y="1020"/>
                  </a:cubicBezTo>
                  <a:cubicBezTo>
                    <a:pt x="966" y="1090"/>
                    <a:pt x="1022" y="1159"/>
                    <a:pt x="1022" y="1271"/>
                  </a:cubicBezTo>
                  <a:cubicBezTo>
                    <a:pt x="1022" y="1410"/>
                    <a:pt x="910" y="1494"/>
                    <a:pt x="728" y="1494"/>
                  </a:cubicBezTo>
                  <a:cubicBezTo>
                    <a:pt x="518" y="1494"/>
                    <a:pt x="322" y="1424"/>
                    <a:pt x="182" y="1271"/>
                  </a:cubicBezTo>
                  <a:lnTo>
                    <a:pt x="1" y="1494"/>
                  </a:lnTo>
                  <a:cubicBezTo>
                    <a:pt x="184" y="1663"/>
                    <a:pt x="417" y="1760"/>
                    <a:pt x="664" y="1760"/>
                  </a:cubicBezTo>
                  <a:cubicBezTo>
                    <a:pt x="681" y="1760"/>
                    <a:pt x="697" y="1759"/>
                    <a:pt x="714" y="1758"/>
                  </a:cubicBezTo>
                  <a:cubicBezTo>
                    <a:pt x="1078" y="1758"/>
                    <a:pt x="1329" y="1577"/>
                    <a:pt x="1329" y="1257"/>
                  </a:cubicBezTo>
                  <a:cubicBezTo>
                    <a:pt x="1329" y="964"/>
                    <a:pt x="1120" y="825"/>
                    <a:pt x="784" y="741"/>
                  </a:cubicBezTo>
                  <a:cubicBezTo>
                    <a:pt x="448" y="672"/>
                    <a:pt x="364" y="602"/>
                    <a:pt x="364" y="477"/>
                  </a:cubicBezTo>
                  <a:cubicBezTo>
                    <a:pt x="364" y="365"/>
                    <a:pt x="476" y="268"/>
                    <a:pt x="644" y="268"/>
                  </a:cubicBezTo>
                  <a:cubicBezTo>
                    <a:pt x="812" y="282"/>
                    <a:pt x="980" y="338"/>
                    <a:pt x="1120" y="449"/>
                  </a:cubicBezTo>
                  <a:lnTo>
                    <a:pt x="1273" y="226"/>
                  </a:lnTo>
                  <a:cubicBezTo>
                    <a:pt x="1106" y="87"/>
                    <a:pt x="882" y="3"/>
                    <a:pt x="658" y="3"/>
                  </a:cubicBezTo>
                  <a:cubicBezTo>
                    <a:pt x="639" y="1"/>
                    <a:pt x="620" y="1"/>
                    <a:pt x="601" y="1"/>
                  </a:cubicBez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9" name="Google Shape;719;p85"/>
            <p:cNvSpPr/>
            <p:nvPr/>
          </p:nvSpPr>
          <p:spPr>
            <a:xfrm>
              <a:off x="12882440" y="8583750"/>
              <a:ext cx="783765" cy="350901"/>
            </a:xfrm>
            <a:custGeom>
              <a:rect b="b" l="l" r="r" t="t"/>
              <a:pathLst>
                <a:path extrusionOk="0" h="5155" w="11331">
                  <a:moveTo>
                    <a:pt x="2392" y="1"/>
                  </a:moveTo>
                  <a:lnTo>
                    <a:pt x="11330" y="5154"/>
                  </a:lnTo>
                  <a:lnTo>
                    <a:pt x="6715" y="3928"/>
                  </a:lnTo>
                  <a:lnTo>
                    <a:pt x="1" y="1379"/>
                  </a:lnTo>
                  <a:lnTo>
                    <a:pt x="2392" y="1"/>
                  </a:lnTo>
                  <a:close/>
                </a:path>
              </a:pathLst>
            </a:custGeom>
            <a:solidFill>
              <a:srgbClr val="07739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0" name="Google Shape;720;p85"/>
            <p:cNvSpPr/>
            <p:nvPr/>
          </p:nvSpPr>
          <p:spPr>
            <a:xfrm>
              <a:off x="12595108" y="8704166"/>
              <a:ext cx="405475" cy="323401"/>
            </a:xfrm>
            <a:custGeom>
              <a:rect b="b" l="l" r="r" t="t"/>
              <a:pathLst>
                <a:path extrusionOk="0" h="4751" w="5862">
                  <a:moveTo>
                    <a:pt x="3469" y="0"/>
                  </a:moveTo>
                  <a:lnTo>
                    <a:pt x="5861" y="1379"/>
                  </a:lnTo>
                  <a:lnTo>
                    <a:pt x="0" y="4750"/>
                  </a:lnTo>
                  <a:lnTo>
                    <a:pt x="1833" y="2006"/>
                  </a:lnTo>
                  <a:lnTo>
                    <a:pt x="3469" y="0"/>
                  </a:lnTo>
                  <a:close/>
                </a:path>
              </a:pathLst>
            </a:custGeom>
            <a:solidFill>
              <a:srgbClr val="005C9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1" name="Google Shape;721;p85"/>
            <p:cNvSpPr/>
            <p:nvPr/>
          </p:nvSpPr>
          <p:spPr>
            <a:xfrm>
              <a:off x="12428685" y="8704166"/>
              <a:ext cx="406443" cy="323401"/>
            </a:xfrm>
            <a:custGeom>
              <a:rect b="b" l="l" r="r" t="t"/>
              <a:pathLst>
                <a:path extrusionOk="0" h="4751" w="5876">
                  <a:moveTo>
                    <a:pt x="2406" y="4750"/>
                  </a:moveTo>
                  <a:lnTo>
                    <a:pt x="4351" y="2090"/>
                  </a:lnTo>
                  <a:lnTo>
                    <a:pt x="5875" y="0"/>
                  </a:lnTo>
                  <a:lnTo>
                    <a:pt x="1" y="3385"/>
                  </a:lnTo>
                  <a:lnTo>
                    <a:pt x="1078" y="4221"/>
                  </a:lnTo>
                  <a:lnTo>
                    <a:pt x="2406" y="4750"/>
                  </a:lnTo>
                  <a:close/>
                </a:path>
              </a:pathLst>
            </a:custGeom>
            <a:solidFill>
              <a:srgbClr val="00507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2" name="Google Shape;722;p85"/>
            <p:cNvSpPr/>
            <p:nvPr/>
          </p:nvSpPr>
          <p:spPr>
            <a:xfrm>
              <a:off x="12428685" y="8934582"/>
              <a:ext cx="166492" cy="792675"/>
            </a:xfrm>
            <a:custGeom>
              <a:rect b="b" l="l" r="r" t="t"/>
              <a:pathLst>
                <a:path extrusionOk="0" h="11645" w="2407">
                  <a:moveTo>
                    <a:pt x="1" y="10279"/>
                  </a:moveTo>
                  <a:lnTo>
                    <a:pt x="1" y="0"/>
                  </a:lnTo>
                  <a:lnTo>
                    <a:pt x="1259" y="4583"/>
                  </a:lnTo>
                  <a:lnTo>
                    <a:pt x="2406" y="11644"/>
                  </a:lnTo>
                  <a:lnTo>
                    <a:pt x="1" y="10279"/>
                  </a:lnTo>
                  <a:close/>
                </a:path>
              </a:pathLst>
            </a:custGeom>
            <a:solidFill>
              <a:srgbClr val="00456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3" name="Google Shape;723;p85"/>
            <p:cNvSpPr/>
            <p:nvPr/>
          </p:nvSpPr>
          <p:spPr>
            <a:xfrm>
              <a:off x="12428685" y="8934582"/>
              <a:ext cx="177144" cy="792675"/>
            </a:xfrm>
            <a:custGeom>
              <a:rect b="b" l="l" r="r" t="t"/>
              <a:pathLst>
                <a:path extrusionOk="0" h="11645" w="2561">
                  <a:moveTo>
                    <a:pt x="2406" y="11644"/>
                  </a:moveTo>
                  <a:lnTo>
                    <a:pt x="938" y="4499"/>
                  </a:lnTo>
                  <a:lnTo>
                    <a:pt x="1" y="0"/>
                  </a:lnTo>
                  <a:lnTo>
                    <a:pt x="2406" y="1365"/>
                  </a:lnTo>
                  <a:lnTo>
                    <a:pt x="2406" y="5363"/>
                  </a:lnTo>
                  <a:lnTo>
                    <a:pt x="2560" y="6783"/>
                  </a:lnTo>
                  <a:lnTo>
                    <a:pt x="2406" y="8107"/>
                  </a:lnTo>
                  <a:lnTo>
                    <a:pt x="2406" y="11644"/>
                  </a:lnTo>
                  <a:close/>
                </a:path>
              </a:pathLst>
            </a:custGeom>
            <a:solidFill>
              <a:srgbClr val="003A5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4" name="Google Shape;724;p85"/>
            <p:cNvSpPr/>
            <p:nvPr/>
          </p:nvSpPr>
          <p:spPr>
            <a:xfrm>
              <a:off x="12595108" y="9299574"/>
              <a:ext cx="452856" cy="443816"/>
            </a:xfrm>
            <a:custGeom>
              <a:rect b="b" l="l" r="r" t="t"/>
              <a:pathLst>
                <a:path extrusionOk="0" h="6520" w="6547">
                  <a:moveTo>
                    <a:pt x="6546" y="6519"/>
                  </a:moveTo>
                  <a:lnTo>
                    <a:pt x="0" y="2745"/>
                  </a:lnTo>
                  <a:lnTo>
                    <a:pt x="0" y="1310"/>
                  </a:lnTo>
                  <a:lnTo>
                    <a:pt x="0" y="1"/>
                  </a:lnTo>
                  <a:lnTo>
                    <a:pt x="2840" y="2466"/>
                  </a:lnTo>
                  <a:lnTo>
                    <a:pt x="6546" y="6519"/>
                  </a:lnTo>
                  <a:close/>
                </a:path>
              </a:pathLst>
            </a:custGeom>
            <a:solidFill>
              <a:srgbClr val="00324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5" name="Google Shape;725;p85"/>
            <p:cNvSpPr/>
            <p:nvPr/>
          </p:nvSpPr>
          <p:spPr>
            <a:xfrm>
              <a:off x="12595108" y="9299574"/>
              <a:ext cx="462540" cy="443816"/>
            </a:xfrm>
            <a:custGeom>
              <a:rect b="b" l="l" r="r" t="t"/>
              <a:pathLst>
                <a:path extrusionOk="0" h="6520" w="6687">
                  <a:moveTo>
                    <a:pt x="6546" y="3761"/>
                  </a:moveTo>
                  <a:lnTo>
                    <a:pt x="6686" y="4806"/>
                  </a:lnTo>
                  <a:lnTo>
                    <a:pt x="6546" y="6519"/>
                  </a:lnTo>
                  <a:lnTo>
                    <a:pt x="0" y="1"/>
                  </a:lnTo>
                  <a:lnTo>
                    <a:pt x="6546" y="3761"/>
                  </a:lnTo>
                  <a:close/>
                </a:path>
              </a:pathLst>
            </a:custGeom>
            <a:solidFill>
              <a:srgbClr val="002A3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6" name="Google Shape;726;p85"/>
            <p:cNvSpPr/>
            <p:nvPr/>
          </p:nvSpPr>
          <p:spPr>
            <a:xfrm>
              <a:off x="13047894" y="9555585"/>
              <a:ext cx="192569" cy="187805"/>
            </a:xfrm>
            <a:custGeom>
              <a:rect b="b" l="l" r="r" t="t"/>
              <a:pathLst>
                <a:path extrusionOk="0" h="2759" w="2784">
                  <a:moveTo>
                    <a:pt x="2784" y="1156"/>
                  </a:moveTo>
                  <a:lnTo>
                    <a:pt x="0" y="2758"/>
                  </a:lnTo>
                  <a:lnTo>
                    <a:pt x="0" y="0"/>
                  </a:lnTo>
                  <a:lnTo>
                    <a:pt x="1259" y="335"/>
                  </a:lnTo>
                  <a:lnTo>
                    <a:pt x="2784" y="1156"/>
                  </a:lnTo>
                  <a:close/>
                </a:path>
              </a:pathLst>
            </a:custGeom>
            <a:solidFill>
              <a:srgbClr val="0023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7" name="Google Shape;727;p85"/>
            <p:cNvSpPr/>
            <p:nvPr/>
          </p:nvSpPr>
          <p:spPr>
            <a:xfrm>
              <a:off x="13047894" y="9446537"/>
              <a:ext cx="192569" cy="187805"/>
            </a:xfrm>
            <a:custGeom>
              <a:rect b="b" l="l" r="r" t="t"/>
              <a:pathLst>
                <a:path extrusionOk="0" h="2759" w="2784">
                  <a:moveTo>
                    <a:pt x="2784" y="1"/>
                  </a:moveTo>
                  <a:lnTo>
                    <a:pt x="2784" y="2758"/>
                  </a:lnTo>
                  <a:lnTo>
                    <a:pt x="0" y="1602"/>
                  </a:lnTo>
                  <a:lnTo>
                    <a:pt x="2784" y="1"/>
                  </a:lnTo>
                  <a:close/>
                </a:path>
              </a:pathLst>
            </a:custGeom>
            <a:solidFill>
              <a:srgbClr val="0021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85"/>
            <p:cNvSpPr/>
            <p:nvPr/>
          </p:nvSpPr>
          <p:spPr>
            <a:xfrm>
              <a:off x="13500681" y="9027498"/>
              <a:ext cx="165524" cy="458928"/>
            </a:xfrm>
            <a:custGeom>
              <a:rect b="b" l="l" r="r" t="t"/>
              <a:pathLst>
                <a:path extrusionOk="0" h="6742" w="2393">
                  <a:moveTo>
                    <a:pt x="2392" y="5377"/>
                  </a:moveTo>
                  <a:lnTo>
                    <a:pt x="1" y="6742"/>
                  </a:lnTo>
                  <a:lnTo>
                    <a:pt x="1" y="0"/>
                  </a:lnTo>
                  <a:lnTo>
                    <a:pt x="1469" y="2967"/>
                  </a:lnTo>
                  <a:lnTo>
                    <a:pt x="2392" y="5377"/>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9" name="Google Shape;729;p85"/>
            <p:cNvSpPr/>
            <p:nvPr/>
          </p:nvSpPr>
          <p:spPr>
            <a:xfrm>
              <a:off x="13500681" y="8934582"/>
              <a:ext cx="165524" cy="458928"/>
            </a:xfrm>
            <a:custGeom>
              <a:rect b="b" l="l" r="r" t="t"/>
              <a:pathLst>
                <a:path extrusionOk="0" h="6742" w="2393">
                  <a:moveTo>
                    <a:pt x="1" y="1365"/>
                  </a:moveTo>
                  <a:lnTo>
                    <a:pt x="1343" y="4388"/>
                  </a:lnTo>
                  <a:lnTo>
                    <a:pt x="2392" y="6742"/>
                  </a:lnTo>
                  <a:lnTo>
                    <a:pt x="2392" y="0"/>
                  </a:lnTo>
                  <a:lnTo>
                    <a:pt x="1120" y="488"/>
                  </a:lnTo>
                  <a:lnTo>
                    <a:pt x="1" y="1365"/>
                  </a:lnTo>
                  <a:close/>
                </a:path>
              </a:pathLst>
            </a:custGeom>
            <a:solidFill>
              <a:srgbClr val="0987B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0" name="Google Shape;730;p85"/>
            <p:cNvSpPr/>
            <p:nvPr/>
          </p:nvSpPr>
          <p:spPr>
            <a:xfrm>
              <a:off x="12882440" y="8677618"/>
              <a:ext cx="783765" cy="349948"/>
            </a:xfrm>
            <a:custGeom>
              <a:rect b="b" l="l" r="r" t="t"/>
              <a:pathLst>
                <a:path extrusionOk="0" h="5141" w="11331">
                  <a:moveTo>
                    <a:pt x="1" y="0"/>
                  </a:moveTo>
                  <a:lnTo>
                    <a:pt x="6952" y="2313"/>
                  </a:lnTo>
                  <a:lnTo>
                    <a:pt x="11330" y="3775"/>
                  </a:lnTo>
                  <a:lnTo>
                    <a:pt x="8939" y="5140"/>
                  </a:lnTo>
                  <a:lnTo>
                    <a:pt x="5470" y="3148"/>
                  </a:lnTo>
                  <a:lnTo>
                    <a:pt x="4155" y="2577"/>
                  </a:lnTo>
                  <a:lnTo>
                    <a:pt x="3078" y="1769"/>
                  </a:lnTo>
                  <a:lnTo>
                    <a:pt x="1" y="0"/>
                  </a:lnTo>
                  <a:close/>
                </a:path>
              </a:pathLst>
            </a:custGeom>
            <a:solidFill>
              <a:srgbClr val="05628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85"/>
            <p:cNvSpPr/>
            <p:nvPr/>
          </p:nvSpPr>
          <p:spPr>
            <a:xfrm>
              <a:off x="12641521" y="8798034"/>
              <a:ext cx="619279" cy="256079"/>
            </a:xfrm>
            <a:custGeom>
              <a:rect b="b" l="l" r="r" t="t"/>
              <a:pathLst>
                <a:path extrusionOk="0" h="3762" w="8953">
                  <a:moveTo>
                    <a:pt x="1" y="3761"/>
                  </a:moveTo>
                  <a:lnTo>
                    <a:pt x="6561" y="0"/>
                  </a:lnTo>
                  <a:lnTo>
                    <a:pt x="7806" y="725"/>
                  </a:lnTo>
                  <a:lnTo>
                    <a:pt x="8953" y="1379"/>
                  </a:lnTo>
                  <a:lnTo>
                    <a:pt x="5372" y="2605"/>
                  </a:lnTo>
                  <a:lnTo>
                    <a:pt x="1" y="3761"/>
                  </a:lnTo>
                  <a:close/>
                </a:path>
              </a:pathLst>
            </a:custGeom>
            <a:solidFill>
              <a:srgbClr val="04536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2" name="Google Shape;732;p85"/>
            <p:cNvSpPr/>
            <p:nvPr/>
          </p:nvSpPr>
          <p:spPr>
            <a:xfrm>
              <a:off x="12641521" y="8891903"/>
              <a:ext cx="619279" cy="256079"/>
            </a:xfrm>
            <a:custGeom>
              <a:rect b="b" l="l" r="r" t="t"/>
              <a:pathLst>
                <a:path extrusionOk="0" h="3762" w="8953">
                  <a:moveTo>
                    <a:pt x="2393" y="3761"/>
                  </a:moveTo>
                  <a:lnTo>
                    <a:pt x="1413" y="3357"/>
                  </a:lnTo>
                  <a:lnTo>
                    <a:pt x="1" y="2382"/>
                  </a:lnTo>
                  <a:lnTo>
                    <a:pt x="8953" y="0"/>
                  </a:lnTo>
                  <a:lnTo>
                    <a:pt x="2393" y="3761"/>
                  </a:lnTo>
                  <a:close/>
                </a:path>
              </a:pathLst>
            </a:custGeom>
            <a:solidFill>
              <a:srgbClr val="03475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3" name="Google Shape;733;p85"/>
            <p:cNvSpPr/>
            <p:nvPr/>
          </p:nvSpPr>
          <p:spPr>
            <a:xfrm>
              <a:off x="12641521" y="9054045"/>
              <a:ext cx="165524" cy="219049"/>
            </a:xfrm>
            <a:custGeom>
              <a:rect b="b" l="l" r="r" t="t"/>
              <a:pathLst>
                <a:path extrusionOk="0" h="3218" w="2393">
                  <a:moveTo>
                    <a:pt x="1" y="3218"/>
                  </a:moveTo>
                  <a:lnTo>
                    <a:pt x="1" y="0"/>
                  </a:lnTo>
                  <a:lnTo>
                    <a:pt x="2393" y="1379"/>
                  </a:lnTo>
                  <a:lnTo>
                    <a:pt x="1483" y="2312"/>
                  </a:lnTo>
                  <a:lnTo>
                    <a:pt x="1" y="3218"/>
                  </a:lnTo>
                  <a:close/>
                </a:path>
              </a:pathLst>
            </a:custGeom>
            <a:solidFill>
              <a:srgbClr val="023D4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4" name="Google Shape;734;p85"/>
            <p:cNvSpPr/>
            <p:nvPr/>
          </p:nvSpPr>
          <p:spPr>
            <a:xfrm>
              <a:off x="12641521" y="9147914"/>
              <a:ext cx="166492" cy="219049"/>
            </a:xfrm>
            <a:custGeom>
              <a:rect b="b" l="l" r="r" t="t"/>
              <a:pathLst>
                <a:path extrusionOk="0" h="3218" w="2407">
                  <a:moveTo>
                    <a:pt x="2407" y="3218"/>
                  </a:moveTo>
                  <a:lnTo>
                    <a:pt x="1" y="1839"/>
                  </a:lnTo>
                  <a:lnTo>
                    <a:pt x="2393" y="0"/>
                  </a:lnTo>
                  <a:lnTo>
                    <a:pt x="2407" y="3218"/>
                  </a:lnTo>
                  <a:close/>
                </a:path>
              </a:pathLst>
            </a:custGeom>
            <a:solidFill>
              <a:srgbClr val="01344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5" name="Google Shape;735;p85"/>
            <p:cNvSpPr/>
            <p:nvPr/>
          </p:nvSpPr>
          <p:spPr>
            <a:xfrm>
              <a:off x="12641521" y="9566953"/>
              <a:ext cx="406443" cy="229532"/>
            </a:xfrm>
            <a:custGeom>
              <a:rect b="b" l="l" r="r" t="t"/>
              <a:pathLst>
                <a:path extrusionOk="0" h="3372" w="5876">
                  <a:moveTo>
                    <a:pt x="1" y="2758"/>
                  </a:moveTo>
                  <a:lnTo>
                    <a:pt x="1" y="0"/>
                  </a:lnTo>
                  <a:lnTo>
                    <a:pt x="5875" y="3371"/>
                  </a:lnTo>
                  <a:lnTo>
                    <a:pt x="2560" y="3162"/>
                  </a:lnTo>
                  <a:lnTo>
                    <a:pt x="1" y="2758"/>
                  </a:lnTo>
                  <a:close/>
                </a:path>
              </a:pathLst>
            </a:custGeom>
            <a:solidFill>
              <a:srgbClr val="81869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6" name="Google Shape;736;p85"/>
            <p:cNvSpPr/>
            <p:nvPr/>
          </p:nvSpPr>
          <p:spPr>
            <a:xfrm>
              <a:off x="12641521" y="9754690"/>
              <a:ext cx="420000" cy="229464"/>
            </a:xfrm>
            <a:custGeom>
              <a:rect b="b" l="l" r="r" t="t"/>
              <a:pathLst>
                <a:path extrusionOk="0" h="3371" w="6072">
                  <a:moveTo>
                    <a:pt x="5875" y="613"/>
                  </a:moveTo>
                  <a:lnTo>
                    <a:pt x="2574" y="265"/>
                  </a:lnTo>
                  <a:lnTo>
                    <a:pt x="1" y="0"/>
                  </a:lnTo>
                  <a:lnTo>
                    <a:pt x="5875" y="3371"/>
                  </a:lnTo>
                  <a:lnTo>
                    <a:pt x="6071" y="2020"/>
                  </a:lnTo>
                  <a:lnTo>
                    <a:pt x="5875" y="613"/>
                  </a:lnTo>
                  <a:close/>
                </a:path>
              </a:pathLst>
            </a:custGeom>
            <a:solidFill>
              <a:srgbClr val="72778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7" name="Google Shape;737;p85"/>
            <p:cNvSpPr/>
            <p:nvPr/>
          </p:nvSpPr>
          <p:spPr>
            <a:xfrm>
              <a:off x="13047894" y="9446537"/>
              <a:ext cx="618311" cy="537617"/>
            </a:xfrm>
            <a:custGeom>
              <a:rect b="b" l="l" r="r" t="t"/>
              <a:pathLst>
                <a:path extrusionOk="0" h="7898" w="8939">
                  <a:moveTo>
                    <a:pt x="8938" y="2758"/>
                  </a:moveTo>
                  <a:lnTo>
                    <a:pt x="0" y="7898"/>
                  </a:lnTo>
                  <a:lnTo>
                    <a:pt x="3371" y="4527"/>
                  </a:lnTo>
                  <a:lnTo>
                    <a:pt x="8938" y="1"/>
                  </a:lnTo>
                  <a:lnTo>
                    <a:pt x="8938" y="2758"/>
                  </a:lnTo>
                  <a:close/>
                </a:path>
              </a:pathLst>
            </a:custGeom>
            <a:solidFill>
              <a:srgbClr val="6568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8" name="Google Shape;738;p85"/>
            <p:cNvSpPr/>
            <p:nvPr/>
          </p:nvSpPr>
          <p:spPr>
            <a:xfrm>
              <a:off x="13047894" y="9446537"/>
              <a:ext cx="618311" cy="537617"/>
            </a:xfrm>
            <a:custGeom>
              <a:rect b="b" l="l" r="r" t="t"/>
              <a:pathLst>
                <a:path extrusionOk="0" h="7898" w="8939">
                  <a:moveTo>
                    <a:pt x="8938" y="1"/>
                  </a:moveTo>
                  <a:lnTo>
                    <a:pt x="3455" y="4848"/>
                  </a:lnTo>
                  <a:lnTo>
                    <a:pt x="0" y="7898"/>
                  </a:lnTo>
                  <a:lnTo>
                    <a:pt x="0" y="5140"/>
                  </a:lnTo>
                  <a:lnTo>
                    <a:pt x="3469" y="3148"/>
                  </a:lnTo>
                  <a:lnTo>
                    <a:pt x="4630" y="2299"/>
                  </a:lnTo>
                  <a:lnTo>
                    <a:pt x="5861" y="1769"/>
                  </a:lnTo>
                  <a:lnTo>
                    <a:pt x="8938" y="1"/>
                  </a:lnTo>
                  <a:close/>
                </a:path>
              </a:pathLst>
            </a:custGeom>
            <a:solidFill>
              <a:srgbClr val="55596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9" name="Google Shape;739;p85"/>
            <p:cNvSpPr/>
            <p:nvPr/>
          </p:nvSpPr>
          <p:spPr>
            <a:xfrm>
              <a:off x="13287845" y="9054045"/>
              <a:ext cx="165524" cy="606844"/>
            </a:xfrm>
            <a:custGeom>
              <a:rect b="b" l="l" r="r" t="t"/>
              <a:pathLst>
                <a:path extrusionOk="0" h="8915" w="2393">
                  <a:moveTo>
                    <a:pt x="2392" y="0"/>
                  </a:moveTo>
                  <a:lnTo>
                    <a:pt x="2392" y="7535"/>
                  </a:lnTo>
                  <a:lnTo>
                    <a:pt x="1133" y="8260"/>
                  </a:lnTo>
                  <a:lnTo>
                    <a:pt x="0" y="8914"/>
                  </a:lnTo>
                  <a:lnTo>
                    <a:pt x="728" y="5223"/>
                  </a:lnTo>
                  <a:lnTo>
                    <a:pt x="2392" y="0"/>
                  </a:lnTo>
                  <a:close/>
                </a:path>
              </a:pathLst>
            </a:custGeom>
            <a:solidFill>
              <a:srgbClr val="474A5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0" name="Google Shape;740;p85"/>
            <p:cNvSpPr/>
            <p:nvPr/>
          </p:nvSpPr>
          <p:spPr>
            <a:xfrm>
              <a:off x="13287845" y="9054045"/>
              <a:ext cx="165524" cy="606844"/>
            </a:xfrm>
            <a:custGeom>
              <a:rect b="b" l="l" r="r" t="t"/>
              <a:pathLst>
                <a:path extrusionOk="0" h="8915" w="2393">
                  <a:moveTo>
                    <a:pt x="0" y="1379"/>
                  </a:moveTo>
                  <a:lnTo>
                    <a:pt x="840" y="738"/>
                  </a:lnTo>
                  <a:lnTo>
                    <a:pt x="2392" y="0"/>
                  </a:lnTo>
                  <a:lnTo>
                    <a:pt x="0" y="8914"/>
                  </a:lnTo>
                  <a:lnTo>
                    <a:pt x="0" y="1379"/>
                  </a:lnTo>
                  <a:close/>
                </a:path>
              </a:pathLst>
            </a:custGeom>
            <a:solidFill>
              <a:srgbClr val="3E404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1" name="Google Shape;741;p85"/>
            <p:cNvSpPr/>
            <p:nvPr/>
          </p:nvSpPr>
          <p:spPr>
            <a:xfrm>
              <a:off x="13260731" y="8944997"/>
              <a:ext cx="192638" cy="202985"/>
            </a:xfrm>
            <a:custGeom>
              <a:rect b="b" l="l" r="r" t="t"/>
              <a:pathLst>
                <a:path extrusionOk="0" h="2982" w="2785">
                  <a:moveTo>
                    <a:pt x="1" y="0"/>
                  </a:moveTo>
                  <a:lnTo>
                    <a:pt x="2784" y="1602"/>
                  </a:lnTo>
                  <a:lnTo>
                    <a:pt x="392" y="2981"/>
                  </a:lnTo>
                  <a:lnTo>
                    <a:pt x="43" y="1727"/>
                  </a:lnTo>
                  <a:lnTo>
                    <a:pt x="1" y="0"/>
                  </a:lnTo>
                  <a:close/>
                </a:path>
              </a:pathLst>
            </a:custGeom>
            <a:solidFill>
              <a:srgbClr val="2B2D3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2" name="Google Shape;742;p85"/>
            <p:cNvSpPr/>
            <p:nvPr/>
          </p:nvSpPr>
          <p:spPr>
            <a:xfrm>
              <a:off x="13095276" y="8944997"/>
              <a:ext cx="192638" cy="202985"/>
            </a:xfrm>
            <a:custGeom>
              <a:rect b="b" l="l" r="r" t="t"/>
              <a:pathLst>
                <a:path extrusionOk="0" h="2982" w="2785">
                  <a:moveTo>
                    <a:pt x="1" y="1379"/>
                  </a:moveTo>
                  <a:lnTo>
                    <a:pt x="2393" y="0"/>
                  </a:lnTo>
                  <a:lnTo>
                    <a:pt x="2784" y="2981"/>
                  </a:lnTo>
                  <a:lnTo>
                    <a:pt x="1" y="1379"/>
                  </a:lnTo>
                  <a:close/>
                </a:path>
              </a:pathLst>
            </a:custGeom>
            <a:solidFill>
              <a:srgbClr val="18191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3" name="Google Shape;743;p85"/>
            <p:cNvSpPr/>
            <p:nvPr/>
          </p:nvSpPr>
          <p:spPr>
            <a:xfrm>
              <a:off x="12040429" y="10215458"/>
              <a:ext cx="494496" cy="618212"/>
            </a:xfrm>
            <a:custGeom>
              <a:rect b="b" l="l" r="r" t="t"/>
              <a:pathLst>
                <a:path extrusionOk="0" h="9082" w="7149">
                  <a:moveTo>
                    <a:pt x="1" y="0"/>
                  </a:moveTo>
                  <a:lnTo>
                    <a:pt x="1" y="8761"/>
                  </a:lnTo>
                  <a:lnTo>
                    <a:pt x="952" y="8761"/>
                  </a:lnTo>
                  <a:lnTo>
                    <a:pt x="952" y="2424"/>
                  </a:lnTo>
                  <a:lnTo>
                    <a:pt x="7148" y="9082"/>
                  </a:lnTo>
                  <a:lnTo>
                    <a:pt x="7148" y="335"/>
                  </a:lnTo>
                  <a:lnTo>
                    <a:pt x="6197" y="335"/>
                  </a:lnTo>
                  <a:lnTo>
                    <a:pt x="6197" y="6728"/>
                  </a:lnTo>
                  <a:lnTo>
                    <a:pt x="1" y="0"/>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4" name="Google Shape;744;p85"/>
            <p:cNvSpPr/>
            <p:nvPr/>
          </p:nvSpPr>
          <p:spPr>
            <a:xfrm>
              <a:off x="11613789" y="10238194"/>
              <a:ext cx="308706" cy="573694"/>
            </a:xfrm>
            <a:custGeom>
              <a:rect b="b" l="l" r="r" t="t"/>
              <a:pathLst>
                <a:path extrusionOk="0" h="8428" w="4463">
                  <a:moveTo>
                    <a:pt x="0" y="1"/>
                  </a:moveTo>
                  <a:lnTo>
                    <a:pt x="0" y="8427"/>
                  </a:lnTo>
                  <a:lnTo>
                    <a:pt x="4462" y="8427"/>
                  </a:lnTo>
                  <a:lnTo>
                    <a:pt x="4462" y="7494"/>
                  </a:lnTo>
                  <a:lnTo>
                    <a:pt x="1008" y="7494"/>
                  </a:lnTo>
                  <a:lnTo>
                    <a:pt x="1008" y="4263"/>
                  </a:lnTo>
                  <a:lnTo>
                    <a:pt x="4462" y="4263"/>
                  </a:lnTo>
                  <a:lnTo>
                    <a:pt x="4462" y="3329"/>
                  </a:lnTo>
                  <a:lnTo>
                    <a:pt x="1008" y="3329"/>
                  </a:lnTo>
                  <a:lnTo>
                    <a:pt x="1008" y="920"/>
                  </a:lnTo>
                  <a:lnTo>
                    <a:pt x="4462" y="920"/>
                  </a:lnTo>
                  <a:lnTo>
                    <a:pt x="4462"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5" name="Google Shape;745;p85"/>
            <p:cNvSpPr/>
            <p:nvPr/>
          </p:nvSpPr>
          <p:spPr>
            <a:xfrm>
              <a:off x="11135824" y="10238194"/>
              <a:ext cx="400633" cy="573694"/>
            </a:xfrm>
            <a:custGeom>
              <a:rect b="b" l="l" r="r" t="t"/>
              <a:pathLst>
                <a:path extrusionOk="0" h="8428" w="5792">
                  <a:moveTo>
                    <a:pt x="1" y="1"/>
                  </a:moveTo>
                  <a:lnTo>
                    <a:pt x="1" y="948"/>
                  </a:lnTo>
                  <a:lnTo>
                    <a:pt x="2392" y="948"/>
                  </a:lnTo>
                  <a:lnTo>
                    <a:pt x="2392" y="8427"/>
                  </a:lnTo>
                  <a:lnTo>
                    <a:pt x="3414" y="8427"/>
                  </a:lnTo>
                  <a:lnTo>
                    <a:pt x="3414" y="948"/>
                  </a:lnTo>
                  <a:lnTo>
                    <a:pt x="5791" y="948"/>
                  </a:lnTo>
                  <a:lnTo>
                    <a:pt x="579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6" name="Google Shape;746;p85"/>
            <p:cNvSpPr/>
            <p:nvPr/>
          </p:nvSpPr>
          <p:spPr>
            <a:xfrm>
              <a:off x="14456330" y="10238194"/>
              <a:ext cx="543815" cy="572741"/>
            </a:xfrm>
            <a:custGeom>
              <a:rect b="b" l="l" r="r" t="t"/>
              <a:pathLst>
                <a:path extrusionOk="0" h="8414" w="7862">
                  <a:moveTo>
                    <a:pt x="1" y="1"/>
                  </a:moveTo>
                  <a:lnTo>
                    <a:pt x="3623" y="5084"/>
                  </a:lnTo>
                  <a:lnTo>
                    <a:pt x="3623" y="8413"/>
                  </a:lnTo>
                  <a:lnTo>
                    <a:pt x="4253" y="8413"/>
                  </a:lnTo>
                  <a:lnTo>
                    <a:pt x="4253" y="5071"/>
                  </a:lnTo>
                  <a:lnTo>
                    <a:pt x="7862" y="1"/>
                  </a:lnTo>
                  <a:lnTo>
                    <a:pt x="7120" y="1"/>
                  </a:lnTo>
                  <a:lnTo>
                    <a:pt x="3945" y="4527"/>
                  </a:lnTo>
                  <a:lnTo>
                    <a:pt x="784"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7" name="Google Shape;747;p85"/>
            <p:cNvSpPr/>
            <p:nvPr/>
          </p:nvSpPr>
          <p:spPr>
            <a:xfrm>
              <a:off x="13933889" y="10238194"/>
              <a:ext cx="450919" cy="572741"/>
            </a:xfrm>
            <a:custGeom>
              <a:rect b="b" l="l" r="r" t="t"/>
              <a:pathLst>
                <a:path extrusionOk="0" h="8414" w="6519">
                  <a:moveTo>
                    <a:pt x="0" y="1"/>
                  </a:moveTo>
                  <a:lnTo>
                    <a:pt x="0" y="586"/>
                  </a:lnTo>
                  <a:lnTo>
                    <a:pt x="2938" y="586"/>
                  </a:lnTo>
                  <a:lnTo>
                    <a:pt x="2938" y="8413"/>
                  </a:lnTo>
                  <a:lnTo>
                    <a:pt x="3567" y="8413"/>
                  </a:lnTo>
                  <a:lnTo>
                    <a:pt x="3567" y="586"/>
                  </a:lnTo>
                  <a:lnTo>
                    <a:pt x="6519" y="586"/>
                  </a:lnTo>
                  <a:lnTo>
                    <a:pt x="6519"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8" name="Google Shape;748;p85"/>
            <p:cNvSpPr/>
            <p:nvPr/>
          </p:nvSpPr>
          <p:spPr>
            <a:xfrm>
              <a:off x="13427841" y="10238194"/>
              <a:ext cx="411285" cy="572741"/>
            </a:xfrm>
            <a:custGeom>
              <a:rect b="b" l="l" r="r" t="t"/>
              <a:pathLst>
                <a:path extrusionOk="0" h="8414" w="5946">
                  <a:moveTo>
                    <a:pt x="1" y="1"/>
                  </a:moveTo>
                  <a:lnTo>
                    <a:pt x="1" y="8413"/>
                  </a:lnTo>
                  <a:lnTo>
                    <a:pt x="630" y="8413"/>
                  </a:lnTo>
                  <a:lnTo>
                    <a:pt x="630" y="4611"/>
                  </a:lnTo>
                  <a:lnTo>
                    <a:pt x="5400" y="4611"/>
                  </a:lnTo>
                  <a:lnTo>
                    <a:pt x="5400" y="4026"/>
                  </a:lnTo>
                  <a:lnTo>
                    <a:pt x="630" y="4026"/>
                  </a:lnTo>
                  <a:lnTo>
                    <a:pt x="630" y="586"/>
                  </a:lnTo>
                  <a:lnTo>
                    <a:pt x="5946" y="586"/>
                  </a:lnTo>
                  <a:lnTo>
                    <a:pt x="5946"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9" name="Google Shape;749;p85"/>
            <p:cNvSpPr/>
            <p:nvPr/>
          </p:nvSpPr>
          <p:spPr>
            <a:xfrm>
              <a:off x="13204353" y="10238194"/>
              <a:ext cx="43646" cy="572741"/>
            </a:xfrm>
            <a:custGeom>
              <a:rect b="b" l="l" r="r" t="t"/>
              <a:pathLst>
                <a:path extrusionOk="0" h="8414" w="631">
                  <a:moveTo>
                    <a:pt x="1" y="1"/>
                  </a:moveTo>
                  <a:lnTo>
                    <a:pt x="1" y="8413"/>
                  </a:lnTo>
                  <a:lnTo>
                    <a:pt x="630" y="8413"/>
                  </a:lnTo>
                  <a:lnTo>
                    <a:pt x="630" y="1"/>
                  </a:lnTo>
                  <a:lnTo>
                    <a:pt x="1"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0" name="Google Shape;750;p85"/>
            <p:cNvSpPr/>
            <p:nvPr/>
          </p:nvSpPr>
          <p:spPr>
            <a:xfrm>
              <a:off x="12650924" y="10238194"/>
              <a:ext cx="412253" cy="572741"/>
            </a:xfrm>
            <a:custGeom>
              <a:rect b="b" l="l" r="r" t="t"/>
              <a:pathLst>
                <a:path extrusionOk="0" h="8414" w="5960">
                  <a:moveTo>
                    <a:pt x="1" y="1"/>
                  </a:moveTo>
                  <a:lnTo>
                    <a:pt x="1" y="8413"/>
                  </a:lnTo>
                  <a:lnTo>
                    <a:pt x="630" y="8413"/>
                  </a:lnTo>
                  <a:lnTo>
                    <a:pt x="630" y="4611"/>
                  </a:lnTo>
                  <a:lnTo>
                    <a:pt x="5414" y="4611"/>
                  </a:lnTo>
                  <a:lnTo>
                    <a:pt x="5414" y="4026"/>
                  </a:lnTo>
                  <a:lnTo>
                    <a:pt x="630" y="4026"/>
                  </a:lnTo>
                  <a:lnTo>
                    <a:pt x="630" y="586"/>
                  </a:lnTo>
                  <a:lnTo>
                    <a:pt x="5960" y="586"/>
                  </a:lnTo>
                  <a:lnTo>
                    <a:pt x="5960" y="1"/>
                  </a:lnTo>
                  <a:close/>
                </a:path>
              </a:pathLst>
            </a:custGeom>
            <a:solidFill>
              <a:srgbClr val="F2F1E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751" name="Shape 751"/>
        <p:cNvGrpSpPr/>
        <p:nvPr/>
      </p:nvGrpSpPr>
      <p:grpSpPr>
        <a:xfrm>
          <a:off x="0" y="0"/>
          <a:ext cx="0" cy="0"/>
          <a:chOff x="0" y="0"/>
          <a:chExt cx="0" cy="0"/>
        </a:xfrm>
      </p:grpSpPr>
      <p:sp>
        <p:nvSpPr>
          <p:cNvPr id="752" name="Google Shape;752;p86"/>
          <p:cNvSpPr/>
          <p:nvPr/>
        </p:nvSpPr>
        <p:spPr>
          <a:xfrm>
            <a:off x="-87" y="-50"/>
            <a:ext cx="9144000" cy="514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53" name="Shape 753"/>
        <p:cNvGrpSpPr/>
        <p:nvPr/>
      </p:nvGrpSpPr>
      <p:grpSpPr>
        <a:xfrm>
          <a:off x="0" y="0"/>
          <a:ext cx="0" cy="0"/>
          <a:chOff x="0" y="0"/>
          <a:chExt cx="0" cy="0"/>
        </a:xfrm>
      </p:grpSpPr>
      <p:sp>
        <p:nvSpPr>
          <p:cNvPr id="754" name="Google Shape;754;p8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7"/>
          <p:cNvSpPr txBox="1"/>
          <p:nvPr>
            <p:ph type="ctrTitle"/>
          </p:nvPr>
        </p:nvSpPr>
        <p:spPr>
          <a:xfrm>
            <a:off x="390525" y="1819275"/>
            <a:ext cx="8222100" cy="933600"/>
          </a:xfrm>
          <a:prstGeom prst="rect">
            <a:avLst/>
          </a:prstGeom>
        </p:spPr>
        <p:txBody>
          <a:bodyPr anchorCtr="0" anchor="t"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57" name="Google Shape;757;p87"/>
          <p:cNvSpPr txBox="1"/>
          <p:nvPr>
            <p:ph idx="1" type="subTitle"/>
          </p:nvPr>
        </p:nvSpPr>
        <p:spPr>
          <a:xfrm>
            <a:off x="390525" y="2789130"/>
            <a:ext cx="8222100" cy="4329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1600"/>
              </a:spcBef>
              <a:spcAft>
                <a:spcPts val="0"/>
              </a:spcAft>
              <a:buClr>
                <a:schemeClr val="lt1"/>
              </a:buClr>
              <a:buSzPts val="1800"/>
              <a:buNone/>
              <a:defRPr sz="1800">
                <a:solidFill>
                  <a:schemeClr val="lt1"/>
                </a:solidFill>
              </a:defRPr>
            </a:lvl2pPr>
            <a:lvl3pPr lvl="2">
              <a:lnSpc>
                <a:spcPct val="100000"/>
              </a:lnSpc>
              <a:spcBef>
                <a:spcPts val="1600"/>
              </a:spcBef>
              <a:spcAft>
                <a:spcPts val="0"/>
              </a:spcAft>
              <a:buClr>
                <a:schemeClr val="lt1"/>
              </a:buClr>
              <a:buSzPts val="1800"/>
              <a:buNone/>
              <a:defRPr sz="1800">
                <a:solidFill>
                  <a:schemeClr val="lt1"/>
                </a:solidFill>
              </a:defRPr>
            </a:lvl3pPr>
            <a:lvl4pPr lvl="3">
              <a:lnSpc>
                <a:spcPct val="100000"/>
              </a:lnSpc>
              <a:spcBef>
                <a:spcPts val="1600"/>
              </a:spcBef>
              <a:spcAft>
                <a:spcPts val="0"/>
              </a:spcAft>
              <a:buClr>
                <a:schemeClr val="lt1"/>
              </a:buClr>
              <a:buSzPts val="1800"/>
              <a:buNone/>
              <a:defRPr sz="1800">
                <a:solidFill>
                  <a:schemeClr val="lt1"/>
                </a:solidFill>
              </a:defRPr>
            </a:lvl4pPr>
            <a:lvl5pPr lvl="4">
              <a:lnSpc>
                <a:spcPct val="100000"/>
              </a:lnSpc>
              <a:spcBef>
                <a:spcPts val="1600"/>
              </a:spcBef>
              <a:spcAft>
                <a:spcPts val="0"/>
              </a:spcAft>
              <a:buClr>
                <a:schemeClr val="lt1"/>
              </a:buClr>
              <a:buSzPts val="1800"/>
              <a:buNone/>
              <a:defRPr sz="1800">
                <a:solidFill>
                  <a:schemeClr val="lt1"/>
                </a:solidFill>
              </a:defRPr>
            </a:lvl5pPr>
            <a:lvl6pPr lvl="5">
              <a:lnSpc>
                <a:spcPct val="100000"/>
              </a:lnSpc>
              <a:spcBef>
                <a:spcPts val="1600"/>
              </a:spcBef>
              <a:spcAft>
                <a:spcPts val="0"/>
              </a:spcAft>
              <a:buClr>
                <a:schemeClr val="lt1"/>
              </a:buClr>
              <a:buSzPts val="1800"/>
              <a:buNone/>
              <a:defRPr sz="1800">
                <a:solidFill>
                  <a:schemeClr val="lt1"/>
                </a:solidFill>
              </a:defRPr>
            </a:lvl6pPr>
            <a:lvl7pPr lvl="6">
              <a:lnSpc>
                <a:spcPct val="100000"/>
              </a:lnSpc>
              <a:spcBef>
                <a:spcPts val="1600"/>
              </a:spcBef>
              <a:spcAft>
                <a:spcPts val="0"/>
              </a:spcAft>
              <a:buClr>
                <a:schemeClr val="lt1"/>
              </a:buClr>
              <a:buSzPts val="1800"/>
              <a:buNone/>
              <a:defRPr sz="1800">
                <a:solidFill>
                  <a:schemeClr val="lt1"/>
                </a:solidFill>
              </a:defRPr>
            </a:lvl7pPr>
            <a:lvl8pPr lvl="7">
              <a:lnSpc>
                <a:spcPct val="100000"/>
              </a:lnSpc>
              <a:spcBef>
                <a:spcPts val="1600"/>
              </a:spcBef>
              <a:spcAft>
                <a:spcPts val="0"/>
              </a:spcAft>
              <a:buClr>
                <a:schemeClr val="lt1"/>
              </a:buClr>
              <a:buSzPts val="1800"/>
              <a:buNone/>
              <a:defRPr sz="1800">
                <a:solidFill>
                  <a:schemeClr val="lt1"/>
                </a:solidFill>
              </a:defRPr>
            </a:lvl8pPr>
            <a:lvl9pPr lvl="8">
              <a:lnSpc>
                <a:spcPct val="100000"/>
              </a:lnSpc>
              <a:spcBef>
                <a:spcPts val="1600"/>
              </a:spcBef>
              <a:spcAft>
                <a:spcPts val="0"/>
              </a:spcAft>
              <a:buClr>
                <a:schemeClr val="lt1"/>
              </a:buClr>
              <a:buSzPts val="1800"/>
              <a:buNone/>
              <a:defRPr sz="1800">
                <a:solidFill>
                  <a:schemeClr val="lt1"/>
                </a:solidFill>
              </a:defRPr>
            </a:lvl9pPr>
          </a:lstStyle>
          <a:p/>
        </p:txBody>
      </p:sp>
      <p:sp>
        <p:nvSpPr>
          <p:cNvPr id="758" name="Google Shape;758;p87"/>
          <p:cNvSpPr txBox="1"/>
          <p:nvPr>
            <p:ph idx="12" type="sldNum"/>
          </p:nvPr>
        </p:nvSpPr>
        <p:spPr>
          <a:xfrm>
            <a:off x="8523541" y="4695623"/>
            <a:ext cx="548700" cy="3936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59" name="Shape 759"/>
        <p:cNvGrpSpPr/>
        <p:nvPr/>
      </p:nvGrpSpPr>
      <p:grpSpPr>
        <a:xfrm>
          <a:off x="0" y="0"/>
          <a:ext cx="0" cy="0"/>
          <a:chOff x="0" y="0"/>
          <a:chExt cx="0" cy="0"/>
        </a:xfrm>
      </p:grpSpPr>
      <p:sp>
        <p:nvSpPr>
          <p:cNvPr id="760" name="Google Shape;760;p88"/>
          <p:cNvSpPr/>
          <p:nvPr>
            <p:ph idx="2" type="pic"/>
          </p:nvPr>
        </p:nvSpPr>
        <p:spPr>
          <a:xfrm>
            <a:off x="5675242" y="0"/>
            <a:ext cx="3468900" cy="5143500"/>
          </a:xfrm>
          <a:prstGeom prst="rect">
            <a:avLst/>
          </a:prstGeom>
          <a:solidFill>
            <a:srgbClr val="F2F2F2"/>
          </a:solid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61" name="Shape 761"/>
        <p:cNvGrpSpPr/>
        <p:nvPr/>
      </p:nvGrpSpPr>
      <p:grpSpPr>
        <a:xfrm>
          <a:off x="0" y="0"/>
          <a:ext cx="0" cy="0"/>
          <a:chOff x="0" y="0"/>
          <a:chExt cx="0" cy="0"/>
        </a:xfrm>
      </p:grpSpPr>
      <p:sp>
        <p:nvSpPr>
          <p:cNvPr id="762" name="Google Shape;762;p89"/>
          <p:cNvSpPr/>
          <p:nvPr>
            <p:ph idx="2" type="pic"/>
          </p:nvPr>
        </p:nvSpPr>
        <p:spPr>
          <a:xfrm>
            <a:off x="765314" y="761952"/>
            <a:ext cx="2594100" cy="3624000"/>
          </a:xfrm>
          <a:prstGeom prst="rect">
            <a:avLst/>
          </a:prstGeom>
          <a:solidFill>
            <a:srgbClr val="F2F2F2"/>
          </a:solid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763" name="Shape 763"/>
        <p:cNvGrpSpPr/>
        <p:nvPr/>
      </p:nvGrpSpPr>
      <p:grpSpPr>
        <a:xfrm>
          <a:off x="0" y="0"/>
          <a:ext cx="0" cy="0"/>
          <a:chOff x="0" y="0"/>
          <a:chExt cx="0" cy="0"/>
        </a:xfrm>
      </p:grpSpPr>
      <p:sp>
        <p:nvSpPr>
          <p:cNvPr id="764" name="Google Shape;764;p90"/>
          <p:cNvSpPr/>
          <p:nvPr>
            <p:ph idx="2" type="pic"/>
          </p:nvPr>
        </p:nvSpPr>
        <p:spPr>
          <a:xfrm>
            <a:off x="392597" y="808986"/>
            <a:ext cx="4124700" cy="3534600"/>
          </a:xfrm>
          <a:prstGeom prst="rect">
            <a:avLst/>
          </a:prstGeom>
          <a:solidFill>
            <a:srgbClr val="F2F2F2"/>
          </a:solid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subtitle" type="title">
  <p:cSld name="TITLE">
    <p:bg>
      <p:bgPr>
        <a:solidFill>
          <a:schemeClr val="lt1"/>
        </a:solidFill>
      </p:bgPr>
    </p:bg>
    <p:spTree>
      <p:nvGrpSpPr>
        <p:cNvPr id="772" name="Shape 772"/>
        <p:cNvGrpSpPr/>
        <p:nvPr/>
      </p:nvGrpSpPr>
      <p:grpSpPr>
        <a:xfrm>
          <a:off x="0" y="0"/>
          <a:ext cx="0" cy="0"/>
          <a:chOff x="0" y="0"/>
          <a:chExt cx="0" cy="0"/>
        </a:xfrm>
      </p:grpSpPr>
      <p:sp>
        <p:nvSpPr>
          <p:cNvPr id="773" name="Google Shape;773;p92"/>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4" name="Google Shape;774;p92"/>
          <p:cNvSpPr txBox="1"/>
          <p:nvPr>
            <p:ph type="ctrTitle"/>
          </p:nvPr>
        </p:nvSpPr>
        <p:spPr>
          <a:xfrm>
            <a:off x="648300" y="1634500"/>
            <a:ext cx="4570200" cy="161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75" name="Google Shape;775;p92"/>
          <p:cNvSpPr txBox="1"/>
          <p:nvPr>
            <p:ph idx="1" type="subTitle"/>
          </p:nvPr>
        </p:nvSpPr>
        <p:spPr>
          <a:xfrm>
            <a:off x="648300" y="1149938"/>
            <a:ext cx="4836300" cy="52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p:txBody>
      </p:sp>
      <p:sp>
        <p:nvSpPr>
          <p:cNvPr id="776" name="Google Shape;776;p92"/>
          <p:cNvSpPr txBox="1"/>
          <p:nvPr>
            <p:ph idx="2" type="body"/>
          </p:nvPr>
        </p:nvSpPr>
        <p:spPr>
          <a:xfrm>
            <a:off x="5218350" y="931138"/>
            <a:ext cx="2613900" cy="3281400"/>
          </a:xfrm>
          <a:prstGeom prst="rect">
            <a:avLst/>
          </a:prstGeom>
          <a:solidFill>
            <a:schemeClr val="dk2"/>
          </a:solidFill>
          <a:ln cap="flat" cmpd="sng" w="9525">
            <a:solidFill>
              <a:schemeClr val="accent2"/>
            </a:solidFill>
            <a:prstDash val="lgDash"/>
            <a:round/>
            <a:headEnd len="sm" w="sm" type="none"/>
            <a:tailEnd len="sm" w="sm" type="none"/>
          </a:ln>
        </p:spPr>
        <p:txBody>
          <a:bodyPr anchorCtr="0" anchor="t" bIns="0" lIns="0" spcFirstLastPara="1" rIns="0" wrap="square" tIns="0">
            <a:no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777" name="Google Shape;777;p9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bg>
      <p:bgPr>
        <a:solidFill>
          <a:schemeClr val="lt1"/>
        </a:solidFill>
      </p:bgPr>
    </p:bg>
    <p:spTree>
      <p:nvGrpSpPr>
        <p:cNvPr id="778" name="Shape 778"/>
        <p:cNvGrpSpPr/>
        <p:nvPr/>
      </p:nvGrpSpPr>
      <p:grpSpPr>
        <a:xfrm>
          <a:off x="0" y="0"/>
          <a:ext cx="0" cy="0"/>
          <a:chOff x="0" y="0"/>
          <a:chExt cx="0" cy="0"/>
        </a:xfrm>
      </p:grpSpPr>
      <p:pic>
        <p:nvPicPr>
          <p:cNvPr id="779" name="Google Shape;779;p93"/>
          <p:cNvPicPr preferRelativeResize="0"/>
          <p:nvPr/>
        </p:nvPicPr>
        <p:blipFill>
          <a:blip r:embed="rId2">
            <a:alphaModFix/>
          </a:blip>
          <a:stretch>
            <a:fillRect/>
          </a:stretch>
        </p:blipFill>
        <p:spPr>
          <a:xfrm>
            <a:off x="0" y="0"/>
            <a:ext cx="9144000" cy="5143500"/>
          </a:xfrm>
          <a:prstGeom prst="rect">
            <a:avLst/>
          </a:prstGeom>
          <a:noFill/>
          <a:ln>
            <a:noFill/>
          </a:ln>
        </p:spPr>
      </p:pic>
      <p:sp>
        <p:nvSpPr>
          <p:cNvPr id="780" name="Google Shape;780;p93"/>
          <p:cNvSpPr txBox="1"/>
          <p:nvPr>
            <p:ph type="ctrTitle"/>
          </p:nvPr>
        </p:nvSpPr>
        <p:spPr>
          <a:xfrm>
            <a:off x="648300" y="1882663"/>
            <a:ext cx="7847700" cy="161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400"/>
              <a:buNone/>
              <a:defRPr sz="44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81" name="Google Shape;781;p93"/>
          <p:cNvSpPr txBox="1"/>
          <p:nvPr>
            <p:ph idx="1" type="subTitle"/>
          </p:nvPr>
        </p:nvSpPr>
        <p:spPr>
          <a:xfrm>
            <a:off x="648300" y="1492600"/>
            <a:ext cx="78477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sheet">
  <p:cSld name="TITLE_2_1">
    <p:bg>
      <p:bgPr>
        <a:solidFill>
          <a:schemeClr val="lt1"/>
        </a:solidFill>
      </p:bgPr>
    </p:bg>
    <p:spTree>
      <p:nvGrpSpPr>
        <p:cNvPr id="782" name="Shape 782"/>
        <p:cNvGrpSpPr/>
        <p:nvPr/>
      </p:nvGrpSpPr>
      <p:grpSpPr>
        <a:xfrm>
          <a:off x="0" y="0"/>
          <a:ext cx="0" cy="0"/>
          <a:chOff x="0" y="0"/>
          <a:chExt cx="0" cy="0"/>
        </a:xfrm>
      </p:grpSpPr>
      <p:sp>
        <p:nvSpPr>
          <p:cNvPr id="783" name="Google Shape;783;p94"/>
          <p:cNvSpPr/>
          <p:nvPr/>
        </p:nvSpPr>
        <p:spPr>
          <a:xfrm>
            <a:off x="166275" y="147013"/>
            <a:ext cx="8811600" cy="4849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94"/>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alpha val="432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5" name="Google Shape;785;p94"/>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Clr>
                <a:schemeClr val="lt1"/>
              </a:buClr>
              <a:buSzPts val="1800"/>
              <a:buNone/>
              <a:defRPr sz="1800">
                <a:solidFill>
                  <a:schemeClr val="lt1"/>
                </a:solidFill>
              </a:defRPr>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786" name="Google Shape;786;p94"/>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787" name="Google Shape;787;p94"/>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0"/>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1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5" name="Google Shape;55;p10"/>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0"/>
          <p:cNvSpPr txBox="1"/>
          <p:nvPr>
            <p:ph idx="2" type="subTitle"/>
          </p:nvPr>
        </p:nvSpPr>
        <p:spPr>
          <a:xfrm>
            <a:off x="0" y="0"/>
            <a:ext cx="1530300" cy="313800"/>
          </a:xfrm>
          <a:prstGeom prst="rect">
            <a:avLst/>
          </a:prstGeom>
          <a:solidFill>
            <a:schemeClr val="dk2"/>
          </a:solidFill>
        </p:spPr>
        <p:txBody>
          <a:bodyPr anchorCtr="0" anchor="ctr" bIns="0" lIns="180000" spcFirstLastPara="1" rIns="180000" wrap="square" tIns="0">
            <a:noAutofit/>
          </a:bodyPr>
          <a:lstStyle>
            <a:lvl1pPr lvl="0" rt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al cover light">
  <p:cSld name="TITLE_2_1_1">
    <p:bg>
      <p:bgPr>
        <a:solidFill>
          <a:schemeClr val="dk2"/>
        </a:solidFill>
      </p:bgPr>
    </p:bg>
    <p:spTree>
      <p:nvGrpSpPr>
        <p:cNvPr id="788" name="Shape 788"/>
        <p:cNvGrpSpPr/>
        <p:nvPr/>
      </p:nvGrpSpPr>
      <p:grpSpPr>
        <a:xfrm>
          <a:off x="0" y="0"/>
          <a:ext cx="0" cy="0"/>
          <a:chOff x="0" y="0"/>
          <a:chExt cx="0" cy="0"/>
        </a:xfrm>
      </p:grpSpPr>
      <p:sp>
        <p:nvSpPr>
          <p:cNvPr id="789" name="Google Shape;789;p95"/>
          <p:cNvSpPr/>
          <p:nvPr/>
        </p:nvSpPr>
        <p:spPr>
          <a:xfrm>
            <a:off x="166275" y="147013"/>
            <a:ext cx="8811600" cy="4849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0" name="Google Shape;790;p95"/>
          <p:cNvSpPr/>
          <p:nvPr/>
        </p:nvSpPr>
        <p:spPr>
          <a:xfrm>
            <a:off x="0" y="-2578036"/>
            <a:ext cx="9144176" cy="10299872"/>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595959">
              <a:alpha val="5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1" name="Google Shape;791;p95"/>
          <p:cNvSpPr txBox="1"/>
          <p:nvPr>
            <p:ph type="ctrTitle"/>
          </p:nvPr>
        </p:nvSpPr>
        <p:spPr>
          <a:xfrm>
            <a:off x="648300" y="1144900"/>
            <a:ext cx="4448100" cy="2820600"/>
          </a:xfrm>
          <a:prstGeom prst="rect">
            <a:avLst/>
          </a:prstGeom>
          <a:noFill/>
          <a:ln>
            <a:noFill/>
          </a:ln>
        </p:spPr>
        <p:txBody>
          <a:bodyPr anchorCtr="0" anchor="ctr" bIns="0" lIns="0" spcFirstLastPara="1" rIns="0" wrap="square" tIns="0">
            <a:noAutofit/>
          </a:bodyPr>
          <a:lstStyle>
            <a:lvl1pPr lvl="0">
              <a:lnSpc>
                <a:spcPct val="100000"/>
              </a:lnSpc>
              <a:spcBef>
                <a:spcPts val="0"/>
              </a:spcBef>
              <a:spcAft>
                <a:spcPts val="0"/>
              </a:spcAft>
              <a:buSzPts val="1800"/>
              <a:buNone/>
              <a:defRPr sz="1800"/>
            </a:lvl1pPr>
            <a:lvl2pPr lvl="1">
              <a:lnSpc>
                <a:spcPct val="100000"/>
              </a:lnSpc>
              <a:spcBef>
                <a:spcPts val="0"/>
              </a:spcBef>
              <a:spcAft>
                <a:spcPts val="0"/>
              </a:spcAft>
              <a:buClr>
                <a:schemeClr val="dk1"/>
              </a:buClr>
              <a:buSzPts val="4800"/>
              <a:buNone/>
              <a:defRPr sz="4800">
                <a:solidFill>
                  <a:schemeClr val="dk1"/>
                </a:solidFill>
              </a:defRPr>
            </a:lvl2pPr>
            <a:lvl3pPr lvl="2">
              <a:lnSpc>
                <a:spcPct val="100000"/>
              </a:lnSpc>
              <a:spcBef>
                <a:spcPts val="0"/>
              </a:spcBef>
              <a:spcAft>
                <a:spcPts val="0"/>
              </a:spcAft>
              <a:buClr>
                <a:schemeClr val="dk1"/>
              </a:buClr>
              <a:buSzPts val="4800"/>
              <a:buNone/>
              <a:defRPr sz="4800">
                <a:solidFill>
                  <a:schemeClr val="dk1"/>
                </a:solidFill>
              </a:defRPr>
            </a:lvl3pPr>
            <a:lvl4pPr lvl="3">
              <a:lnSpc>
                <a:spcPct val="100000"/>
              </a:lnSpc>
              <a:spcBef>
                <a:spcPts val="0"/>
              </a:spcBef>
              <a:spcAft>
                <a:spcPts val="0"/>
              </a:spcAft>
              <a:buClr>
                <a:schemeClr val="dk1"/>
              </a:buClr>
              <a:buSzPts val="4800"/>
              <a:buNone/>
              <a:defRPr sz="4800">
                <a:solidFill>
                  <a:schemeClr val="dk1"/>
                </a:solidFill>
              </a:defRPr>
            </a:lvl4pPr>
            <a:lvl5pPr lvl="4">
              <a:lnSpc>
                <a:spcPct val="100000"/>
              </a:lnSpc>
              <a:spcBef>
                <a:spcPts val="0"/>
              </a:spcBef>
              <a:spcAft>
                <a:spcPts val="0"/>
              </a:spcAft>
              <a:buClr>
                <a:schemeClr val="dk1"/>
              </a:buClr>
              <a:buSzPts val="4800"/>
              <a:buNone/>
              <a:defRPr sz="4800">
                <a:solidFill>
                  <a:schemeClr val="dk1"/>
                </a:solidFill>
              </a:defRPr>
            </a:lvl5pPr>
            <a:lvl6pPr lvl="5">
              <a:lnSpc>
                <a:spcPct val="100000"/>
              </a:lnSpc>
              <a:spcBef>
                <a:spcPts val="0"/>
              </a:spcBef>
              <a:spcAft>
                <a:spcPts val="0"/>
              </a:spcAft>
              <a:buClr>
                <a:schemeClr val="dk1"/>
              </a:buClr>
              <a:buSzPts val="4800"/>
              <a:buNone/>
              <a:defRPr sz="4800">
                <a:solidFill>
                  <a:schemeClr val="dk1"/>
                </a:solidFill>
              </a:defRPr>
            </a:lvl6pPr>
            <a:lvl7pPr lvl="6">
              <a:lnSpc>
                <a:spcPct val="100000"/>
              </a:lnSpc>
              <a:spcBef>
                <a:spcPts val="0"/>
              </a:spcBef>
              <a:spcAft>
                <a:spcPts val="0"/>
              </a:spcAft>
              <a:buClr>
                <a:schemeClr val="dk1"/>
              </a:buClr>
              <a:buSzPts val="4800"/>
              <a:buNone/>
              <a:defRPr sz="4800">
                <a:solidFill>
                  <a:schemeClr val="dk1"/>
                </a:solidFill>
              </a:defRPr>
            </a:lvl7pPr>
            <a:lvl8pPr lvl="7">
              <a:lnSpc>
                <a:spcPct val="100000"/>
              </a:lnSpc>
              <a:spcBef>
                <a:spcPts val="0"/>
              </a:spcBef>
              <a:spcAft>
                <a:spcPts val="0"/>
              </a:spcAft>
              <a:buClr>
                <a:schemeClr val="dk1"/>
              </a:buClr>
              <a:buSzPts val="4800"/>
              <a:buNone/>
              <a:defRPr sz="4800">
                <a:solidFill>
                  <a:schemeClr val="dk1"/>
                </a:solidFill>
              </a:defRPr>
            </a:lvl8pPr>
            <a:lvl9pPr lvl="8">
              <a:lnSpc>
                <a:spcPct val="100000"/>
              </a:lnSpc>
              <a:spcBef>
                <a:spcPts val="0"/>
              </a:spcBef>
              <a:spcAft>
                <a:spcPts val="0"/>
              </a:spcAft>
              <a:buClr>
                <a:schemeClr val="dk1"/>
              </a:buClr>
              <a:buSzPts val="4800"/>
              <a:buNone/>
              <a:defRPr sz="4800">
                <a:solidFill>
                  <a:schemeClr val="dk1"/>
                </a:solidFill>
              </a:defRPr>
            </a:lvl9pPr>
          </a:lstStyle>
          <a:p/>
        </p:txBody>
      </p:sp>
      <p:sp>
        <p:nvSpPr>
          <p:cNvPr id="792" name="Google Shape;792;p95"/>
          <p:cNvSpPr txBox="1"/>
          <p:nvPr>
            <p:ph idx="1" type="subTitle"/>
          </p:nvPr>
        </p:nvSpPr>
        <p:spPr>
          <a:xfrm>
            <a:off x="648300" y="577238"/>
            <a:ext cx="7847700" cy="4482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SzPts val="1200"/>
              <a:buFont typeface="Fira Mono"/>
              <a:buNone/>
              <a:defRPr sz="1200">
                <a:solidFill>
                  <a:schemeClr val="accent2"/>
                </a:solidFill>
                <a:latin typeface="Fira Mono"/>
                <a:ea typeface="Fira Mono"/>
                <a:cs typeface="Fira Mono"/>
                <a:sym typeface="Fira Mono"/>
              </a:defRPr>
            </a:lvl1pPr>
            <a:lvl2pPr lvl="1">
              <a:lnSpc>
                <a:spcPct val="100000"/>
              </a:lnSpc>
              <a:spcBef>
                <a:spcPts val="0"/>
              </a:spcBef>
              <a:spcAft>
                <a:spcPts val="0"/>
              </a:spcAft>
              <a:buClr>
                <a:schemeClr val="accent2"/>
              </a:buClr>
              <a:buSzPts val="1800"/>
              <a:buNone/>
              <a:defRPr sz="1800">
                <a:solidFill>
                  <a:schemeClr val="accent2"/>
                </a:solidFill>
              </a:defRPr>
            </a:lvl2pPr>
            <a:lvl3pPr lvl="2">
              <a:lnSpc>
                <a:spcPct val="100000"/>
              </a:lnSpc>
              <a:spcBef>
                <a:spcPts val="0"/>
              </a:spcBef>
              <a:spcAft>
                <a:spcPts val="0"/>
              </a:spcAft>
              <a:buClr>
                <a:schemeClr val="accent2"/>
              </a:buClr>
              <a:buSzPts val="1800"/>
              <a:buNone/>
              <a:defRPr sz="1800">
                <a:solidFill>
                  <a:schemeClr val="accent2"/>
                </a:solidFill>
              </a:defRPr>
            </a:lvl3pPr>
            <a:lvl4pPr lvl="3">
              <a:lnSpc>
                <a:spcPct val="100000"/>
              </a:lnSpc>
              <a:spcBef>
                <a:spcPts val="0"/>
              </a:spcBef>
              <a:spcAft>
                <a:spcPts val="0"/>
              </a:spcAft>
              <a:buClr>
                <a:schemeClr val="accent2"/>
              </a:buClr>
              <a:buSzPts val="1800"/>
              <a:buNone/>
              <a:defRPr sz="1800">
                <a:solidFill>
                  <a:schemeClr val="accent2"/>
                </a:solidFill>
              </a:defRPr>
            </a:lvl4pPr>
            <a:lvl5pPr lvl="4">
              <a:lnSpc>
                <a:spcPct val="100000"/>
              </a:lnSpc>
              <a:spcBef>
                <a:spcPts val="0"/>
              </a:spcBef>
              <a:spcAft>
                <a:spcPts val="0"/>
              </a:spcAft>
              <a:buClr>
                <a:schemeClr val="accent2"/>
              </a:buClr>
              <a:buSzPts val="1800"/>
              <a:buNone/>
              <a:defRPr sz="1800">
                <a:solidFill>
                  <a:schemeClr val="accent2"/>
                </a:solidFill>
              </a:defRPr>
            </a:lvl5pPr>
            <a:lvl6pPr lvl="5">
              <a:lnSpc>
                <a:spcPct val="100000"/>
              </a:lnSpc>
              <a:spcBef>
                <a:spcPts val="0"/>
              </a:spcBef>
              <a:spcAft>
                <a:spcPts val="0"/>
              </a:spcAft>
              <a:buClr>
                <a:schemeClr val="accent2"/>
              </a:buClr>
              <a:buSzPts val="1800"/>
              <a:buNone/>
              <a:defRPr sz="1800">
                <a:solidFill>
                  <a:schemeClr val="accent2"/>
                </a:solidFill>
              </a:defRPr>
            </a:lvl6pPr>
            <a:lvl7pPr lvl="6">
              <a:lnSpc>
                <a:spcPct val="100000"/>
              </a:lnSpc>
              <a:spcBef>
                <a:spcPts val="0"/>
              </a:spcBef>
              <a:spcAft>
                <a:spcPts val="0"/>
              </a:spcAft>
              <a:buClr>
                <a:schemeClr val="accent2"/>
              </a:buClr>
              <a:buSzPts val="1800"/>
              <a:buNone/>
              <a:defRPr sz="1800">
                <a:solidFill>
                  <a:schemeClr val="accent2"/>
                </a:solidFill>
              </a:defRPr>
            </a:lvl7pPr>
            <a:lvl8pPr lvl="7">
              <a:lnSpc>
                <a:spcPct val="100000"/>
              </a:lnSpc>
              <a:spcBef>
                <a:spcPts val="0"/>
              </a:spcBef>
              <a:spcAft>
                <a:spcPts val="0"/>
              </a:spcAft>
              <a:buClr>
                <a:schemeClr val="accent2"/>
              </a:buClr>
              <a:buSzPts val="1800"/>
              <a:buNone/>
              <a:defRPr sz="1800">
                <a:solidFill>
                  <a:schemeClr val="accent2"/>
                </a:solidFill>
              </a:defRPr>
            </a:lvl8pPr>
            <a:lvl9pPr lvl="8">
              <a:lnSpc>
                <a:spcPct val="100000"/>
              </a:lnSpc>
              <a:spcBef>
                <a:spcPts val="0"/>
              </a:spcBef>
              <a:spcAft>
                <a:spcPts val="0"/>
              </a:spcAft>
              <a:buClr>
                <a:schemeClr val="accent2"/>
              </a:buClr>
              <a:buSzPts val="1800"/>
              <a:buNone/>
              <a:defRPr sz="1800">
                <a:solidFill>
                  <a:schemeClr val="accent2"/>
                </a:solidFill>
              </a:defRPr>
            </a:lvl9pPr>
          </a:lstStyle>
          <a:p/>
        </p:txBody>
      </p:sp>
      <p:sp>
        <p:nvSpPr>
          <p:cNvPr id="793" name="Google Shape;793;p95"/>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TITLE_1">
    <p:bg>
      <p:bgPr>
        <a:solidFill>
          <a:schemeClr val="lt1"/>
        </a:solidFill>
      </p:bgPr>
    </p:bg>
    <p:spTree>
      <p:nvGrpSpPr>
        <p:cNvPr id="794" name="Shape 794"/>
        <p:cNvGrpSpPr/>
        <p:nvPr/>
      </p:nvGrpSpPr>
      <p:grpSpPr>
        <a:xfrm>
          <a:off x="0" y="0"/>
          <a:ext cx="0" cy="0"/>
          <a:chOff x="0" y="0"/>
          <a:chExt cx="0" cy="0"/>
        </a:xfrm>
      </p:grpSpPr>
      <p:sp>
        <p:nvSpPr>
          <p:cNvPr id="795" name="Google Shape;795;p96"/>
          <p:cNvSpPr txBox="1"/>
          <p:nvPr>
            <p:ph type="ctrTitle"/>
          </p:nvPr>
        </p:nvSpPr>
        <p:spPr>
          <a:xfrm>
            <a:off x="161488" y="151388"/>
            <a:ext cx="8821200" cy="4840800"/>
          </a:xfrm>
          <a:prstGeom prst="rect">
            <a:avLst/>
          </a:prstGeom>
          <a:solidFill>
            <a:schemeClr val="accent5"/>
          </a:solidFill>
          <a:ln>
            <a:noFill/>
          </a:ln>
        </p:spPr>
        <p:txBody>
          <a:bodyPr anchorCtr="0" anchor="ctr" bIns="576000" lIns="468000" spcFirstLastPara="1" rIns="2520000" wrap="square" tIns="468000">
            <a:noAutofit/>
          </a:bodyPr>
          <a:lstStyle>
            <a:lvl1pPr lvl="0" algn="l">
              <a:lnSpc>
                <a:spcPct val="100000"/>
              </a:lnSpc>
              <a:spcBef>
                <a:spcPts val="0"/>
              </a:spcBef>
              <a:spcAft>
                <a:spcPts val="0"/>
              </a:spcAft>
              <a:buClr>
                <a:schemeClr val="lt1"/>
              </a:buClr>
              <a:buSzPts val="6000"/>
              <a:buNone/>
              <a:defRPr sz="6000">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6" name="Google Shape;796;p96"/>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 Statement">
  <p:cSld name="CUSTOM">
    <p:bg>
      <p:bgPr>
        <a:solidFill>
          <a:schemeClr val="lt1"/>
        </a:solidFill>
      </p:bgPr>
    </p:bg>
    <p:spTree>
      <p:nvGrpSpPr>
        <p:cNvPr id="797" name="Shape 797"/>
        <p:cNvGrpSpPr/>
        <p:nvPr/>
      </p:nvGrpSpPr>
      <p:grpSpPr>
        <a:xfrm>
          <a:off x="0" y="0"/>
          <a:ext cx="0" cy="0"/>
          <a:chOff x="0" y="0"/>
          <a:chExt cx="0" cy="0"/>
        </a:xfrm>
      </p:grpSpPr>
      <p:sp>
        <p:nvSpPr>
          <p:cNvPr id="798" name="Google Shape;798;p97"/>
          <p:cNvSpPr txBox="1"/>
          <p:nvPr>
            <p:ph idx="1" type="body"/>
          </p:nvPr>
        </p:nvSpPr>
        <p:spPr>
          <a:xfrm>
            <a:off x="161488" y="151388"/>
            <a:ext cx="8820900" cy="4840800"/>
          </a:xfrm>
          <a:prstGeom prst="rect">
            <a:avLst/>
          </a:prstGeom>
          <a:solidFill>
            <a:schemeClr val="accent1"/>
          </a:solidFill>
        </p:spPr>
        <p:txBody>
          <a:bodyPr anchorCtr="0" anchor="t" bIns="720000" lIns="990000" spcFirstLastPara="1" rIns="990000" wrap="square" tIns="1350000">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99" name="Google Shape;799;p97"/>
          <p:cNvSpPr txBox="1"/>
          <p:nvPr>
            <p:ph type="title"/>
          </p:nvPr>
        </p:nvSpPr>
        <p:spPr>
          <a:xfrm>
            <a:off x="1137600" y="805363"/>
            <a:ext cx="6870300" cy="7677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lt1"/>
                </a:solidFill>
                <a:latin typeface="Fira Sans Light"/>
                <a:ea typeface="Fira Sans Light"/>
                <a:cs typeface="Fira Sans Light"/>
                <a:sym typeface="Fira Sans Light"/>
              </a:defRPr>
            </a:lvl1pPr>
            <a:lvl2pPr lvl="1">
              <a:spcBef>
                <a:spcPts val="0"/>
              </a:spcBef>
              <a:spcAft>
                <a:spcPts val="0"/>
              </a:spcAft>
              <a:buNone/>
              <a:defRPr>
                <a:solidFill>
                  <a:schemeClr val="lt1"/>
                </a:solidFill>
                <a:latin typeface="Fira Sans Light"/>
                <a:ea typeface="Fira Sans Light"/>
                <a:cs typeface="Fira Sans Light"/>
                <a:sym typeface="Fira Sans Light"/>
              </a:defRPr>
            </a:lvl2pPr>
            <a:lvl3pPr lvl="2">
              <a:spcBef>
                <a:spcPts val="0"/>
              </a:spcBef>
              <a:spcAft>
                <a:spcPts val="0"/>
              </a:spcAft>
              <a:buNone/>
              <a:defRPr>
                <a:solidFill>
                  <a:schemeClr val="lt1"/>
                </a:solidFill>
                <a:latin typeface="Fira Sans Light"/>
                <a:ea typeface="Fira Sans Light"/>
                <a:cs typeface="Fira Sans Light"/>
                <a:sym typeface="Fira Sans Light"/>
              </a:defRPr>
            </a:lvl3pPr>
            <a:lvl4pPr lvl="3">
              <a:spcBef>
                <a:spcPts val="0"/>
              </a:spcBef>
              <a:spcAft>
                <a:spcPts val="0"/>
              </a:spcAft>
              <a:buNone/>
              <a:defRPr>
                <a:solidFill>
                  <a:schemeClr val="lt1"/>
                </a:solidFill>
                <a:latin typeface="Fira Sans Light"/>
                <a:ea typeface="Fira Sans Light"/>
                <a:cs typeface="Fira Sans Light"/>
                <a:sym typeface="Fira Sans Light"/>
              </a:defRPr>
            </a:lvl4pPr>
            <a:lvl5pPr lvl="4">
              <a:spcBef>
                <a:spcPts val="0"/>
              </a:spcBef>
              <a:spcAft>
                <a:spcPts val="0"/>
              </a:spcAft>
              <a:buNone/>
              <a:defRPr>
                <a:solidFill>
                  <a:schemeClr val="lt1"/>
                </a:solidFill>
                <a:latin typeface="Fira Sans Light"/>
                <a:ea typeface="Fira Sans Light"/>
                <a:cs typeface="Fira Sans Light"/>
                <a:sym typeface="Fira Sans Light"/>
              </a:defRPr>
            </a:lvl5pPr>
            <a:lvl6pPr lvl="5">
              <a:spcBef>
                <a:spcPts val="0"/>
              </a:spcBef>
              <a:spcAft>
                <a:spcPts val="0"/>
              </a:spcAft>
              <a:buNone/>
              <a:defRPr>
                <a:solidFill>
                  <a:schemeClr val="lt1"/>
                </a:solidFill>
                <a:latin typeface="Fira Sans Light"/>
                <a:ea typeface="Fira Sans Light"/>
                <a:cs typeface="Fira Sans Light"/>
                <a:sym typeface="Fira Sans Light"/>
              </a:defRPr>
            </a:lvl6pPr>
            <a:lvl7pPr lvl="6">
              <a:spcBef>
                <a:spcPts val="0"/>
              </a:spcBef>
              <a:spcAft>
                <a:spcPts val="0"/>
              </a:spcAft>
              <a:buNone/>
              <a:defRPr>
                <a:solidFill>
                  <a:schemeClr val="lt1"/>
                </a:solidFill>
                <a:latin typeface="Fira Sans Light"/>
                <a:ea typeface="Fira Sans Light"/>
                <a:cs typeface="Fira Sans Light"/>
                <a:sym typeface="Fira Sans Light"/>
              </a:defRPr>
            </a:lvl7pPr>
            <a:lvl8pPr lvl="7">
              <a:spcBef>
                <a:spcPts val="0"/>
              </a:spcBef>
              <a:spcAft>
                <a:spcPts val="0"/>
              </a:spcAft>
              <a:buNone/>
              <a:defRPr>
                <a:solidFill>
                  <a:schemeClr val="lt1"/>
                </a:solidFill>
                <a:latin typeface="Fira Sans Light"/>
                <a:ea typeface="Fira Sans Light"/>
                <a:cs typeface="Fira Sans Light"/>
                <a:sym typeface="Fira Sans Light"/>
              </a:defRPr>
            </a:lvl8pPr>
            <a:lvl9pPr lvl="8">
              <a:spcBef>
                <a:spcPts val="0"/>
              </a:spcBef>
              <a:spcAft>
                <a:spcPts val="0"/>
              </a:spcAft>
              <a:buNone/>
              <a:defRPr>
                <a:solidFill>
                  <a:schemeClr val="lt1"/>
                </a:solidFill>
                <a:latin typeface="Fira Sans Light"/>
                <a:ea typeface="Fira Sans Light"/>
                <a:cs typeface="Fira Sans Light"/>
                <a:sym typeface="Fira Sans Light"/>
              </a:defRPr>
            </a:lvl9pPr>
          </a:lstStyle>
          <a:p/>
        </p:txBody>
      </p:sp>
      <p:sp>
        <p:nvSpPr>
          <p:cNvPr id="800" name="Google Shape;800;p97"/>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solidFill>
                  <a:schemeClr val="lt1"/>
                </a:solidFill>
              </a:defRPr>
            </a:lvl1pPr>
            <a:lvl2pPr lvl="1">
              <a:buClr>
                <a:srgbClr val="000000"/>
              </a:buClr>
              <a:buSzPts val="1000"/>
              <a:buFont typeface="Arial"/>
              <a:buNone/>
              <a:defRPr>
                <a:solidFill>
                  <a:schemeClr val="lt1"/>
                </a:solidFill>
              </a:defRPr>
            </a:lvl2pPr>
            <a:lvl3pPr lvl="2">
              <a:buClr>
                <a:srgbClr val="000000"/>
              </a:buClr>
              <a:buSzPts val="1000"/>
              <a:buFont typeface="Arial"/>
              <a:buNone/>
              <a:defRPr>
                <a:solidFill>
                  <a:schemeClr val="lt1"/>
                </a:solidFill>
              </a:defRPr>
            </a:lvl3pPr>
            <a:lvl4pPr lvl="3">
              <a:buClr>
                <a:srgbClr val="000000"/>
              </a:buClr>
              <a:buSzPts val="1000"/>
              <a:buFont typeface="Arial"/>
              <a:buNone/>
              <a:defRPr>
                <a:solidFill>
                  <a:schemeClr val="lt1"/>
                </a:solidFill>
              </a:defRPr>
            </a:lvl4pPr>
            <a:lvl5pPr lvl="4">
              <a:buClr>
                <a:srgbClr val="000000"/>
              </a:buClr>
              <a:buSzPts val="1000"/>
              <a:buFont typeface="Arial"/>
              <a:buNone/>
              <a:defRPr>
                <a:solidFill>
                  <a:schemeClr val="lt1"/>
                </a:solidFill>
              </a:defRPr>
            </a:lvl5pPr>
            <a:lvl6pPr lvl="5">
              <a:buClr>
                <a:srgbClr val="000000"/>
              </a:buClr>
              <a:buSzPts val="1000"/>
              <a:buFont typeface="Arial"/>
              <a:buNone/>
              <a:defRPr>
                <a:solidFill>
                  <a:schemeClr val="lt1"/>
                </a:solidFill>
              </a:defRPr>
            </a:lvl6pPr>
            <a:lvl7pPr lvl="6">
              <a:buClr>
                <a:srgbClr val="000000"/>
              </a:buClr>
              <a:buSzPts val="1000"/>
              <a:buFont typeface="Arial"/>
              <a:buNone/>
              <a:defRPr>
                <a:solidFill>
                  <a:schemeClr val="lt1"/>
                </a:solidFill>
              </a:defRPr>
            </a:lvl7pPr>
            <a:lvl8pPr lvl="7">
              <a:buClr>
                <a:srgbClr val="000000"/>
              </a:buClr>
              <a:buSzPts val="1000"/>
              <a:buFont typeface="Arial"/>
              <a:buNone/>
              <a:defRPr>
                <a:solidFill>
                  <a:schemeClr val="lt1"/>
                </a:solidFill>
              </a:defRPr>
            </a:lvl8pPr>
            <a:lvl9pPr lvl="8">
              <a:buClr>
                <a:srgbClr val="000000"/>
              </a:buClr>
              <a:buSzPts val="1000"/>
              <a:buFont typeface="Arial"/>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01" name="Google Shape;801;p97"/>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2" name="Shape 802"/>
        <p:cNvGrpSpPr/>
        <p:nvPr/>
      </p:nvGrpSpPr>
      <p:grpSpPr>
        <a:xfrm>
          <a:off x="0" y="0"/>
          <a:ext cx="0" cy="0"/>
          <a:chOff x="0" y="0"/>
          <a:chExt cx="0" cy="0"/>
        </a:xfrm>
      </p:grpSpPr>
      <p:sp>
        <p:nvSpPr>
          <p:cNvPr id="803" name="Google Shape;803;p98"/>
          <p:cNvSpPr txBox="1"/>
          <p:nvPr>
            <p:ph type="title"/>
          </p:nvPr>
        </p:nvSpPr>
        <p:spPr>
          <a:xfrm>
            <a:off x="648300" y="577238"/>
            <a:ext cx="5885700" cy="6027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04" name="Google Shape;804;p9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5" name="Shape 805"/>
        <p:cNvGrpSpPr/>
        <p:nvPr/>
      </p:nvGrpSpPr>
      <p:grpSpPr>
        <a:xfrm>
          <a:off x="0" y="0"/>
          <a:ext cx="0" cy="0"/>
          <a:chOff x="0" y="0"/>
          <a:chExt cx="0" cy="0"/>
        </a:xfrm>
      </p:grpSpPr>
      <p:sp>
        <p:nvSpPr>
          <p:cNvPr id="806" name="Google Shape;806;p99"/>
          <p:cNvSpPr txBox="1"/>
          <p:nvPr>
            <p:ph type="title"/>
          </p:nvPr>
        </p:nvSpPr>
        <p:spPr>
          <a:xfrm>
            <a:off x="648300" y="577238"/>
            <a:ext cx="6666900" cy="38220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807" name="Google Shape;807;p99"/>
          <p:cNvSpPr txBox="1"/>
          <p:nvPr>
            <p:ph idx="12" type="sldNum"/>
          </p:nvPr>
        </p:nvSpPr>
        <p:spPr>
          <a:xfrm>
            <a:off x="8437916" y="4579048"/>
            <a:ext cx="548700" cy="393600"/>
          </a:xfrm>
          <a:prstGeom prst="rect">
            <a:avLst/>
          </a:prstGeom>
        </p:spPr>
        <p:txBody>
          <a:bodyPr anchorCtr="0" anchor="ctr" bIns="91425" lIns="0" spcFirstLastPara="1" rIns="0" wrap="square" tIns="91425">
            <a:noAutofit/>
          </a:bodyPr>
          <a:lstStyle>
            <a:lvl1pPr lvl="0">
              <a:buNone/>
              <a:defRPr>
                <a:solidFill>
                  <a:schemeClr val="lt1"/>
                </a:solidFill>
                <a:latin typeface="Fira Sans"/>
                <a:ea typeface="Fira Sans"/>
                <a:cs typeface="Fira Sans"/>
                <a:sym typeface="Fira Sans"/>
              </a:defRPr>
            </a:lvl1pPr>
            <a:lvl2pPr lvl="1">
              <a:buNone/>
              <a:defRPr>
                <a:solidFill>
                  <a:schemeClr val="lt1"/>
                </a:solidFill>
                <a:latin typeface="Fira Sans"/>
                <a:ea typeface="Fira Sans"/>
                <a:cs typeface="Fira Sans"/>
                <a:sym typeface="Fira Sans"/>
              </a:defRPr>
            </a:lvl2pPr>
            <a:lvl3pPr lvl="2">
              <a:buNone/>
              <a:defRPr>
                <a:solidFill>
                  <a:schemeClr val="lt1"/>
                </a:solidFill>
                <a:latin typeface="Fira Sans"/>
                <a:ea typeface="Fira Sans"/>
                <a:cs typeface="Fira Sans"/>
                <a:sym typeface="Fira Sans"/>
              </a:defRPr>
            </a:lvl3pPr>
            <a:lvl4pPr lvl="3">
              <a:buNone/>
              <a:defRPr>
                <a:solidFill>
                  <a:schemeClr val="lt1"/>
                </a:solidFill>
                <a:latin typeface="Fira Sans"/>
                <a:ea typeface="Fira Sans"/>
                <a:cs typeface="Fira Sans"/>
                <a:sym typeface="Fira Sans"/>
              </a:defRPr>
            </a:lvl4pPr>
            <a:lvl5pPr lvl="4">
              <a:buNone/>
              <a:defRPr>
                <a:solidFill>
                  <a:schemeClr val="lt1"/>
                </a:solidFill>
                <a:latin typeface="Fira Sans"/>
                <a:ea typeface="Fira Sans"/>
                <a:cs typeface="Fira Sans"/>
                <a:sym typeface="Fira Sans"/>
              </a:defRPr>
            </a:lvl5pPr>
            <a:lvl6pPr lvl="5">
              <a:buNone/>
              <a:defRPr>
                <a:solidFill>
                  <a:schemeClr val="lt1"/>
                </a:solidFill>
                <a:latin typeface="Fira Sans"/>
                <a:ea typeface="Fira Sans"/>
                <a:cs typeface="Fira Sans"/>
                <a:sym typeface="Fira Sans"/>
              </a:defRPr>
            </a:lvl6pPr>
            <a:lvl7pPr lvl="6">
              <a:buNone/>
              <a:defRPr>
                <a:solidFill>
                  <a:schemeClr val="lt1"/>
                </a:solidFill>
                <a:latin typeface="Fira Sans"/>
                <a:ea typeface="Fira Sans"/>
                <a:cs typeface="Fira Sans"/>
                <a:sym typeface="Fira Sans"/>
              </a:defRPr>
            </a:lvl7pPr>
            <a:lvl8pPr lvl="7">
              <a:buNone/>
              <a:defRPr>
                <a:solidFill>
                  <a:schemeClr val="lt1"/>
                </a:solidFill>
                <a:latin typeface="Fira Sans"/>
                <a:ea typeface="Fira Sans"/>
                <a:cs typeface="Fira Sans"/>
                <a:sym typeface="Fira Sans"/>
              </a:defRPr>
            </a:lvl8pPr>
            <a:lvl9pPr lvl="8">
              <a:buNone/>
              <a:defRPr>
                <a:solidFill>
                  <a:schemeClr val="lt1"/>
                </a:solidFill>
                <a:latin typeface="Fira Sans"/>
                <a:ea typeface="Fira Sans"/>
                <a:cs typeface="Fira Sans"/>
                <a:sym typeface="Fir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8" name="Shape 808"/>
        <p:cNvGrpSpPr/>
        <p:nvPr/>
      </p:nvGrpSpPr>
      <p:grpSpPr>
        <a:xfrm>
          <a:off x="0" y="0"/>
          <a:ext cx="0" cy="0"/>
          <a:chOff x="0" y="0"/>
          <a:chExt cx="0" cy="0"/>
        </a:xfrm>
      </p:grpSpPr>
      <p:sp>
        <p:nvSpPr>
          <p:cNvPr id="809" name="Google Shape;809;p100"/>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10" name="Google Shape;810;p100"/>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811" name="Google Shape;811;p100"/>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2" name="Google Shape;812;p100"/>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and body">
  <p:cSld name="TITLE_AND_BODY_2">
    <p:spTree>
      <p:nvGrpSpPr>
        <p:cNvPr id="813" name="Shape 813"/>
        <p:cNvGrpSpPr/>
        <p:nvPr/>
      </p:nvGrpSpPr>
      <p:grpSpPr>
        <a:xfrm>
          <a:off x="0" y="0"/>
          <a:ext cx="0" cy="0"/>
          <a:chOff x="0" y="0"/>
          <a:chExt cx="0" cy="0"/>
        </a:xfrm>
      </p:grpSpPr>
      <p:sp>
        <p:nvSpPr>
          <p:cNvPr id="814" name="Google Shape;814;p101"/>
          <p:cNvSpPr txBox="1"/>
          <p:nvPr>
            <p:ph type="title"/>
          </p:nvPr>
        </p:nvSpPr>
        <p:spPr>
          <a:xfrm>
            <a:off x="648300" y="577238"/>
            <a:ext cx="58857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15" name="Google Shape;815;p101"/>
          <p:cNvSpPr txBox="1"/>
          <p:nvPr>
            <p:ph idx="1" type="body"/>
          </p:nvPr>
        </p:nvSpPr>
        <p:spPr>
          <a:xfrm>
            <a:off x="648300" y="1721225"/>
            <a:ext cx="7847700" cy="28452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Char char="→"/>
              <a:defRPr sz="16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816" name="Google Shape;816;p101"/>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7" name="Google Shape;817;p101"/>
          <p:cNvSpPr txBox="1"/>
          <p:nvPr>
            <p:ph idx="2"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818" name="Google Shape;818;p101"/>
          <p:cNvSpPr txBox="1"/>
          <p:nvPr>
            <p:ph idx="3" type="body"/>
          </p:nvPr>
        </p:nvSpPr>
        <p:spPr>
          <a:xfrm>
            <a:off x="648300" y="1078113"/>
            <a:ext cx="5885700" cy="313800"/>
          </a:xfrm>
          <a:prstGeom prst="rect">
            <a:avLst/>
          </a:prstGeom>
        </p:spPr>
        <p:txBody>
          <a:bodyPr anchorCtr="0" anchor="t" bIns="0" lIns="0" spcFirstLastPara="1" rIns="0" wrap="square" tIns="0">
            <a:noAutofit/>
          </a:bodyPr>
          <a:lstStyle>
            <a:lvl1pPr indent="-228600" lvl="0" marL="457200" marR="0" algn="l">
              <a:lnSpc>
                <a:spcPct val="100000"/>
              </a:lnSpc>
              <a:spcBef>
                <a:spcPts val="0"/>
              </a:spcBef>
              <a:spcAft>
                <a:spcPts val="0"/>
              </a:spcAft>
              <a:buNone/>
              <a:defRPr sz="2200">
                <a:solidFill>
                  <a:schemeClr val="accent2"/>
                </a:solidFill>
                <a:latin typeface="Fira Sans ExtraLight"/>
                <a:ea typeface="Fira Sans ExtraLight"/>
                <a:cs typeface="Fira Sans ExtraLight"/>
                <a:sym typeface="Fira Sans ExtraLight"/>
              </a:defRPr>
            </a:lvl1pPr>
            <a:lvl2pPr indent="-234950" lvl="1" marL="914400">
              <a:spcBef>
                <a:spcPts val="1600"/>
              </a:spcBef>
              <a:spcAft>
                <a:spcPts val="0"/>
              </a:spcAft>
              <a:buSzPts val="100"/>
              <a:buChar char="·"/>
              <a:defRPr sz="100"/>
            </a:lvl2pPr>
            <a:lvl3pPr indent="-234950" lvl="2" marL="1371600">
              <a:spcBef>
                <a:spcPts val="1600"/>
              </a:spcBef>
              <a:spcAft>
                <a:spcPts val="0"/>
              </a:spcAft>
              <a:buSzPts val="100"/>
              <a:buChar char="·"/>
              <a:defRPr sz="100"/>
            </a:lvl3pPr>
            <a:lvl4pPr indent="-234950" lvl="3" marL="1828800">
              <a:spcBef>
                <a:spcPts val="1600"/>
              </a:spcBef>
              <a:spcAft>
                <a:spcPts val="0"/>
              </a:spcAft>
              <a:buSzPts val="100"/>
              <a:buChar char="·"/>
              <a:defRPr sz="100"/>
            </a:lvl4pPr>
            <a:lvl5pPr indent="-234950" lvl="4" marL="2286000">
              <a:spcBef>
                <a:spcPts val="1600"/>
              </a:spcBef>
              <a:spcAft>
                <a:spcPts val="0"/>
              </a:spcAft>
              <a:buSzPts val="100"/>
              <a:buChar char="·"/>
              <a:defRPr sz="100"/>
            </a:lvl5pPr>
            <a:lvl6pPr indent="-234950" lvl="5" marL="2743200">
              <a:spcBef>
                <a:spcPts val="1600"/>
              </a:spcBef>
              <a:spcAft>
                <a:spcPts val="0"/>
              </a:spcAft>
              <a:buSzPts val="100"/>
              <a:buChar char="·"/>
              <a:defRPr sz="100"/>
            </a:lvl6pPr>
            <a:lvl7pPr indent="-234950" lvl="6" marL="3200400">
              <a:spcBef>
                <a:spcPts val="1600"/>
              </a:spcBef>
              <a:spcAft>
                <a:spcPts val="0"/>
              </a:spcAft>
              <a:buSzPts val="100"/>
              <a:buChar char="·"/>
              <a:defRPr sz="100"/>
            </a:lvl7pPr>
            <a:lvl8pPr indent="-234950" lvl="7" marL="3657600">
              <a:spcBef>
                <a:spcPts val="1600"/>
              </a:spcBef>
              <a:spcAft>
                <a:spcPts val="0"/>
              </a:spcAft>
              <a:buSzPts val="100"/>
              <a:buChar char="·"/>
              <a:defRPr sz="100"/>
            </a:lvl8pPr>
            <a:lvl9pPr indent="-234950" lvl="8" marL="4114800">
              <a:spcBef>
                <a:spcPts val="1600"/>
              </a:spcBef>
              <a:spcAft>
                <a:spcPts val="1600"/>
              </a:spcAft>
              <a:buSzPts val="100"/>
              <a:buChar char="·"/>
              <a:defRPr sz="1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AND_BODY_1">
    <p:bg>
      <p:bgPr>
        <a:solidFill>
          <a:schemeClr val="lt1"/>
        </a:solidFill>
      </p:bgPr>
    </p:bg>
    <p:spTree>
      <p:nvGrpSpPr>
        <p:cNvPr id="819" name="Shape 819"/>
        <p:cNvGrpSpPr/>
        <p:nvPr/>
      </p:nvGrpSpPr>
      <p:grpSpPr>
        <a:xfrm>
          <a:off x="0" y="0"/>
          <a:ext cx="0" cy="0"/>
          <a:chOff x="0" y="0"/>
          <a:chExt cx="0" cy="0"/>
        </a:xfrm>
      </p:grpSpPr>
      <p:sp>
        <p:nvSpPr>
          <p:cNvPr id="820" name="Google Shape;820;p102"/>
          <p:cNvSpPr txBox="1"/>
          <p:nvPr>
            <p:ph idx="1" type="body"/>
          </p:nvPr>
        </p:nvSpPr>
        <p:spPr>
          <a:xfrm>
            <a:off x="4572000" y="151388"/>
            <a:ext cx="4410600" cy="4840800"/>
          </a:xfrm>
          <a:prstGeom prst="rect">
            <a:avLst/>
          </a:prstGeom>
          <a:solidFill>
            <a:schemeClr val="accent6"/>
          </a:solidFill>
        </p:spPr>
        <p:txBody>
          <a:bodyPr anchorCtr="0" anchor="ctr" bIns="424800" lIns="424800" spcFirstLastPara="1" rIns="424800" wrap="square" tIns="612000">
            <a:noAutofit/>
          </a:bodyPr>
          <a:lstStyle>
            <a:lvl1pPr indent="-317500" lvl="0" marL="457200">
              <a:lnSpc>
                <a:spcPct val="100000"/>
              </a:lnSpc>
              <a:spcBef>
                <a:spcPts val="0"/>
              </a:spcBef>
              <a:spcAft>
                <a:spcPts val="0"/>
              </a:spcAft>
              <a:buClr>
                <a:schemeClr val="lt1"/>
              </a:buClr>
              <a:buSzPts val="1400"/>
              <a:buChar char="→"/>
              <a:defRPr sz="1400">
                <a:solidFill>
                  <a:schemeClr val="lt1"/>
                </a:solidFill>
              </a:defRPr>
            </a:lvl1pPr>
            <a:lvl2pPr indent="-304800" lvl="1" marL="914400">
              <a:lnSpc>
                <a:spcPct val="100000"/>
              </a:lnSpc>
              <a:spcBef>
                <a:spcPts val="1200"/>
              </a:spcBef>
              <a:spcAft>
                <a:spcPts val="0"/>
              </a:spcAft>
              <a:buClr>
                <a:schemeClr val="lt1"/>
              </a:buClr>
              <a:buSzPts val="1200"/>
              <a:buChar char="·"/>
              <a:defRPr sz="1200">
                <a:solidFill>
                  <a:schemeClr val="lt1"/>
                </a:solidFill>
              </a:defRPr>
            </a:lvl2pPr>
            <a:lvl3pPr indent="-304800" lvl="2" marL="1371600">
              <a:lnSpc>
                <a:spcPct val="100000"/>
              </a:lnSpc>
              <a:spcBef>
                <a:spcPts val="1200"/>
              </a:spcBef>
              <a:spcAft>
                <a:spcPts val="0"/>
              </a:spcAft>
              <a:buClr>
                <a:schemeClr val="lt1"/>
              </a:buClr>
              <a:buSzPts val="1200"/>
              <a:buChar char="·"/>
              <a:defRPr sz="1200">
                <a:solidFill>
                  <a:schemeClr val="lt1"/>
                </a:solidFill>
              </a:defRPr>
            </a:lvl3pPr>
            <a:lvl4pPr indent="-304800" lvl="3" marL="1828800">
              <a:lnSpc>
                <a:spcPct val="100000"/>
              </a:lnSpc>
              <a:spcBef>
                <a:spcPts val="1200"/>
              </a:spcBef>
              <a:spcAft>
                <a:spcPts val="0"/>
              </a:spcAft>
              <a:buClr>
                <a:schemeClr val="lt1"/>
              </a:buClr>
              <a:buSzPts val="1200"/>
              <a:buChar char="·"/>
              <a:defRPr sz="1200">
                <a:solidFill>
                  <a:schemeClr val="lt1"/>
                </a:solidFill>
              </a:defRPr>
            </a:lvl4pPr>
            <a:lvl5pPr indent="-304800" lvl="4" marL="2286000">
              <a:lnSpc>
                <a:spcPct val="100000"/>
              </a:lnSpc>
              <a:spcBef>
                <a:spcPts val="1200"/>
              </a:spcBef>
              <a:spcAft>
                <a:spcPts val="0"/>
              </a:spcAft>
              <a:buClr>
                <a:schemeClr val="lt1"/>
              </a:buClr>
              <a:buSzPts val="1200"/>
              <a:buChar char="·"/>
              <a:defRPr sz="1200">
                <a:solidFill>
                  <a:schemeClr val="lt1"/>
                </a:solidFill>
              </a:defRPr>
            </a:lvl5pPr>
            <a:lvl6pPr indent="-304800" lvl="5" marL="2743200">
              <a:lnSpc>
                <a:spcPct val="100000"/>
              </a:lnSpc>
              <a:spcBef>
                <a:spcPts val="1200"/>
              </a:spcBef>
              <a:spcAft>
                <a:spcPts val="0"/>
              </a:spcAft>
              <a:buClr>
                <a:schemeClr val="lt1"/>
              </a:buClr>
              <a:buSzPts val="1200"/>
              <a:buChar char="·"/>
              <a:defRPr sz="1200">
                <a:solidFill>
                  <a:schemeClr val="lt1"/>
                </a:solidFill>
              </a:defRPr>
            </a:lvl6pPr>
            <a:lvl7pPr indent="-304800" lvl="6" marL="3200400">
              <a:lnSpc>
                <a:spcPct val="100000"/>
              </a:lnSpc>
              <a:spcBef>
                <a:spcPts val="1200"/>
              </a:spcBef>
              <a:spcAft>
                <a:spcPts val="0"/>
              </a:spcAft>
              <a:buClr>
                <a:schemeClr val="lt1"/>
              </a:buClr>
              <a:buSzPts val="1200"/>
              <a:buChar char="·"/>
              <a:defRPr sz="1200">
                <a:solidFill>
                  <a:schemeClr val="lt1"/>
                </a:solidFill>
              </a:defRPr>
            </a:lvl7pPr>
            <a:lvl8pPr indent="-304800" lvl="7" marL="3657600">
              <a:lnSpc>
                <a:spcPct val="100000"/>
              </a:lnSpc>
              <a:spcBef>
                <a:spcPts val="1200"/>
              </a:spcBef>
              <a:spcAft>
                <a:spcPts val="0"/>
              </a:spcAft>
              <a:buClr>
                <a:schemeClr val="lt1"/>
              </a:buClr>
              <a:buSzPts val="1200"/>
              <a:buChar char="·"/>
              <a:defRPr sz="1200">
                <a:solidFill>
                  <a:schemeClr val="lt1"/>
                </a:solidFill>
              </a:defRPr>
            </a:lvl8pPr>
            <a:lvl9pPr indent="-304800" lvl="8" marL="4114800">
              <a:lnSpc>
                <a:spcPct val="100000"/>
              </a:lnSpc>
              <a:spcBef>
                <a:spcPts val="1200"/>
              </a:spcBef>
              <a:spcAft>
                <a:spcPts val="1200"/>
              </a:spcAft>
              <a:buClr>
                <a:schemeClr val="lt1"/>
              </a:buClr>
              <a:buSzPts val="1200"/>
              <a:buChar char="·"/>
              <a:defRPr sz="1200">
                <a:solidFill>
                  <a:schemeClr val="lt1"/>
                </a:solidFill>
              </a:defRPr>
            </a:lvl9pPr>
          </a:lstStyle>
          <a:p/>
        </p:txBody>
      </p:sp>
      <p:sp>
        <p:nvSpPr>
          <p:cNvPr id="821" name="Google Shape;821;p102"/>
          <p:cNvSpPr txBox="1"/>
          <p:nvPr>
            <p:ph type="title"/>
          </p:nvPr>
        </p:nvSpPr>
        <p:spPr>
          <a:xfrm>
            <a:off x="648300" y="577238"/>
            <a:ext cx="3564000" cy="597900"/>
          </a:xfrm>
          <a:prstGeom prst="rect">
            <a:avLst/>
          </a:prstGeom>
        </p:spPr>
        <p:txBody>
          <a:bodyPr anchorCtr="0" anchor="t"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22" name="Google Shape;822;p102"/>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lvl1pPr indent="-330200" lvl="0" marL="457200">
              <a:lnSpc>
                <a:spcPct val="115000"/>
              </a:lnSpc>
              <a:spcBef>
                <a:spcPts val="0"/>
              </a:spcBef>
              <a:spcAft>
                <a:spcPts val="0"/>
              </a:spcAft>
              <a:buSzPts val="1600"/>
              <a:buFont typeface="Fira Sans ExtraLight"/>
              <a:buChar char="→"/>
              <a:defRPr sz="1600">
                <a:latin typeface="Fira Sans ExtraLight"/>
                <a:ea typeface="Fira Sans ExtraLight"/>
                <a:cs typeface="Fira Sans ExtraLight"/>
                <a:sym typeface="Fira Sans ExtraLight"/>
              </a:defRPr>
            </a:lvl1pPr>
            <a:lvl2pPr indent="-330200" lvl="1" marL="914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2pPr>
            <a:lvl3pPr indent="-330200" lvl="2" marL="1371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3pPr>
            <a:lvl4pPr indent="-330200" lvl="3" marL="18288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4pPr>
            <a:lvl5pPr indent="-330200" lvl="4" marL="22860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5pPr>
            <a:lvl6pPr indent="-330200" lvl="5" marL="27432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6pPr>
            <a:lvl7pPr indent="-330200" lvl="6" marL="32004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7pPr>
            <a:lvl8pPr indent="-330200" lvl="7" marL="3657600">
              <a:lnSpc>
                <a:spcPct val="115000"/>
              </a:lnSpc>
              <a:spcBef>
                <a:spcPts val="1600"/>
              </a:spcBef>
              <a:spcAft>
                <a:spcPts val="0"/>
              </a:spcAft>
              <a:buSzPts val="1600"/>
              <a:buFont typeface="Fira Sans ExtraLight"/>
              <a:buChar char="·"/>
              <a:defRPr sz="1600">
                <a:latin typeface="Fira Sans ExtraLight"/>
                <a:ea typeface="Fira Sans ExtraLight"/>
                <a:cs typeface="Fira Sans ExtraLight"/>
                <a:sym typeface="Fira Sans ExtraLight"/>
              </a:defRPr>
            </a:lvl8pPr>
            <a:lvl9pPr indent="-330200" lvl="8" marL="4114800">
              <a:lnSpc>
                <a:spcPct val="115000"/>
              </a:lnSpc>
              <a:spcBef>
                <a:spcPts val="1600"/>
              </a:spcBef>
              <a:spcAft>
                <a:spcPts val="1600"/>
              </a:spcAft>
              <a:buSzPts val="1600"/>
              <a:buFont typeface="Fira Sans ExtraLight"/>
              <a:buChar char="·"/>
              <a:defRPr sz="1600">
                <a:latin typeface="Fira Sans ExtraLight"/>
                <a:ea typeface="Fira Sans ExtraLight"/>
                <a:cs typeface="Fira Sans ExtraLight"/>
                <a:sym typeface="Fira Sans ExtraLight"/>
              </a:defRPr>
            </a:lvl9pPr>
          </a:lstStyle>
          <a:p/>
        </p:txBody>
      </p:sp>
      <p:sp>
        <p:nvSpPr>
          <p:cNvPr id="823" name="Google Shape;823;p102"/>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24" name="Google Shape;824;p102"/>
          <p:cNvSpPr txBox="1"/>
          <p:nvPr>
            <p:ph idx="3" type="subTitle"/>
          </p:nvPr>
        </p:nvSpPr>
        <p:spPr>
          <a:xfrm>
            <a:off x="0" y="0"/>
            <a:ext cx="1549500" cy="313800"/>
          </a:xfrm>
          <a:prstGeom prst="rect">
            <a:avLst/>
          </a:prstGeom>
          <a:solidFill>
            <a:schemeClr val="dk2"/>
          </a:solidFill>
        </p:spPr>
        <p:txBody>
          <a:bodyPr anchorCtr="0" anchor="ctr" bIns="0" lIns="180000" spcFirstLastPara="1" rIns="180000" wrap="square" tIns="0">
            <a:noAutofit/>
          </a:bodyPr>
          <a:lstStyle>
            <a:lvl1pPr lvl="0">
              <a:lnSpc>
                <a:spcPct val="100000"/>
              </a:lnSpc>
              <a:spcBef>
                <a:spcPts val="0"/>
              </a:spcBef>
              <a:spcAft>
                <a:spcPts val="0"/>
              </a:spcAft>
              <a:buNone/>
              <a:defRPr sz="1000">
                <a:solidFill>
                  <a:schemeClr val="lt1"/>
                </a:solidFill>
                <a:latin typeface="Fira Sans Medium"/>
                <a:ea typeface="Fira Sans Medium"/>
                <a:cs typeface="Fira Sans Medium"/>
                <a:sym typeface="Fira Sans Medium"/>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825" name="Google Shape;825;p102"/>
          <p:cNvSpPr/>
          <p:nvPr/>
        </p:nvSpPr>
        <p:spPr>
          <a:xfrm>
            <a:off x="8563187" y="2664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1">
  <p:cSld name="CUSTOM_1">
    <p:spTree>
      <p:nvGrpSpPr>
        <p:cNvPr id="826" name="Shape 826"/>
        <p:cNvGrpSpPr/>
        <p:nvPr/>
      </p:nvGrpSpPr>
      <p:grpSpPr>
        <a:xfrm>
          <a:off x="0" y="0"/>
          <a:ext cx="0" cy="0"/>
          <a:chOff x="0" y="0"/>
          <a:chExt cx="0" cy="0"/>
        </a:xfrm>
      </p:grpSpPr>
      <p:sp>
        <p:nvSpPr>
          <p:cNvPr id="827" name="Google Shape;827;p103"/>
          <p:cNvSpPr txBox="1"/>
          <p:nvPr>
            <p:ph type="title"/>
          </p:nvPr>
        </p:nvSpPr>
        <p:spPr>
          <a:xfrm>
            <a:off x="2886550" y="890888"/>
            <a:ext cx="40683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828" name="Google Shape;828;p103"/>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829" name="Google Shape;829;p103"/>
          <p:cNvSpPr txBox="1"/>
          <p:nvPr>
            <p:ph idx="1" type="body"/>
          </p:nvPr>
        </p:nvSpPr>
        <p:spPr>
          <a:xfrm>
            <a:off x="161550" y="151425"/>
            <a:ext cx="2448900" cy="48408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830" name="Google Shape;830;p103"/>
          <p:cNvSpPr txBox="1"/>
          <p:nvPr>
            <p:ph idx="2" type="subTitle"/>
          </p:nvPr>
        </p:nvSpPr>
        <p:spPr>
          <a:xfrm>
            <a:off x="2905438" y="577238"/>
            <a:ext cx="4068300" cy="313800"/>
          </a:xfrm>
          <a:prstGeom prst="rect">
            <a:avLst/>
          </a:prstGeom>
          <a:noFill/>
        </p:spPr>
        <p:txBody>
          <a:bodyPr anchorCtr="0" anchor="ctr" bIns="0" lIns="0" spcFirstLastPara="1" rIns="0" wrap="square" tIns="0">
            <a:noAutofit/>
          </a:bodyPr>
          <a:lstStyle>
            <a:lvl1pPr lvl="0">
              <a:lnSpc>
                <a:spcPct val="100000"/>
              </a:lnSpc>
              <a:spcBef>
                <a:spcPts val="0"/>
              </a:spcBef>
              <a:spcAft>
                <a:spcPts val="0"/>
              </a:spcAft>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sz="1200">
                <a:solidFill>
                  <a:schemeClr val="accent2"/>
                </a:solidFill>
              </a:defRPr>
            </a:lvl2pPr>
            <a:lvl3pPr lvl="2">
              <a:lnSpc>
                <a:spcPct val="100000"/>
              </a:lnSpc>
              <a:spcBef>
                <a:spcPts val="0"/>
              </a:spcBef>
              <a:spcAft>
                <a:spcPts val="0"/>
              </a:spcAft>
              <a:buNone/>
              <a:defRPr sz="1200">
                <a:solidFill>
                  <a:schemeClr val="accent2"/>
                </a:solidFill>
              </a:defRPr>
            </a:lvl3pPr>
            <a:lvl4pPr lvl="3">
              <a:lnSpc>
                <a:spcPct val="100000"/>
              </a:lnSpc>
              <a:spcBef>
                <a:spcPts val="0"/>
              </a:spcBef>
              <a:spcAft>
                <a:spcPts val="0"/>
              </a:spcAft>
              <a:buNone/>
              <a:defRPr sz="1200">
                <a:solidFill>
                  <a:schemeClr val="accent2"/>
                </a:solidFill>
              </a:defRPr>
            </a:lvl4pPr>
            <a:lvl5pPr lvl="4">
              <a:lnSpc>
                <a:spcPct val="100000"/>
              </a:lnSpc>
              <a:spcBef>
                <a:spcPts val="0"/>
              </a:spcBef>
              <a:spcAft>
                <a:spcPts val="0"/>
              </a:spcAft>
              <a:buNone/>
              <a:defRPr sz="1200">
                <a:solidFill>
                  <a:schemeClr val="accent2"/>
                </a:solidFill>
              </a:defRPr>
            </a:lvl5pPr>
            <a:lvl6pPr lvl="5">
              <a:lnSpc>
                <a:spcPct val="100000"/>
              </a:lnSpc>
              <a:spcBef>
                <a:spcPts val="0"/>
              </a:spcBef>
              <a:spcAft>
                <a:spcPts val="0"/>
              </a:spcAft>
              <a:buNone/>
              <a:defRPr sz="1200">
                <a:solidFill>
                  <a:schemeClr val="accent2"/>
                </a:solidFill>
              </a:defRPr>
            </a:lvl6pPr>
            <a:lvl7pPr lvl="6">
              <a:lnSpc>
                <a:spcPct val="100000"/>
              </a:lnSpc>
              <a:spcBef>
                <a:spcPts val="0"/>
              </a:spcBef>
              <a:spcAft>
                <a:spcPts val="0"/>
              </a:spcAft>
              <a:buNone/>
              <a:defRPr sz="1200">
                <a:solidFill>
                  <a:schemeClr val="accent2"/>
                </a:solidFill>
              </a:defRPr>
            </a:lvl7pPr>
            <a:lvl8pPr lvl="7">
              <a:lnSpc>
                <a:spcPct val="100000"/>
              </a:lnSpc>
              <a:spcBef>
                <a:spcPts val="0"/>
              </a:spcBef>
              <a:spcAft>
                <a:spcPts val="0"/>
              </a:spcAft>
              <a:buNone/>
              <a:defRPr sz="1200">
                <a:solidFill>
                  <a:schemeClr val="accent2"/>
                </a:solidFill>
              </a:defRPr>
            </a:lvl8pPr>
            <a:lvl9pPr lvl="8">
              <a:lnSpc>
                <a:spcPct val="100000"/>
              </a:lnSpc>
              <a:spcBef>
                <a:spcPts val="0"/>
              </a:spcBef>
              <a:spcAft>
                <a:spcPts val="0"/>
              </a:spcAft>
              <a:buNone/>
              <a:defRPr sz="1200">
                <a:solidFill>
                  <a:schemeClr val="accent2"/>
                </a:solidFill>
              </a:defRPr>
            </a:lvl9pPr>
          </a:lstStyle>
          <a:p/>
        </p:txBody>
      </p:sp>
      <p:sp>
        <p:nvSpPr>
          <p:cNvPr id="831" name="Google Shape;831;p103"/>
          <p:cNvSpPr txBox="1"/>
          <p:nvPr>
            <p:ph idx="3" type="body"/>
          </p:nvPr>
        </p:nvSpPr>
        <p:spPr>
          <a:xfrm>
            <a:off x="3240885" y="2210400"/>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32" name="Google Shape;832;p103"/>
          <p:cNvSpPr txBox="1"/>
          <p:nvPr>
            <p:ph idx="4" type="body"/>
          </p:nvPr>
        </p:nvSpPr>
        <p:spPr>
          <a:xfrm>
            <a:off x="6218850" y="2210400"/>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33" name="Google Shape;833;p103"/>
          <p:cNvSpPr txBox="1"/>
          <p:nvPr>
            <p:ph idx="5" type="body"/>
          </p:nvPr>
        </p:nvSpPr>
        <p:spPr>
          <a:xfrm>
            <a:off x="3240763" y="3521412"/>
            <a:ext cx="22680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34" name="Google Shape;834;p103"/>
          <p:cNvSpPr txBox="1"/>
          <p:nvPr>
            <p:ph idx="6" type="body"/>
          </p:nvPr>
        </p:nvSpPr>
        <p:spPr>
          <a:xfrm>
            <a:off x="6218850" y="3521412"/>
            <a:ext cx="2269200" cy="765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35" name="Google Shape;835;p103"/>
          <p:cNvSpPr txBox="1"/>
          <p:nvPr/>
        </p:nvSpPr>
        <p:spPr>
          <a:xfrm>
            <a:off x="3240875" y="1943875"/>
            <a:ext cx="2088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836" name="Google Shape;836;p103"/>
          <p:cNvSpPr txBox="1"/>
          <p:nvPr/>
        </p:nvSpPr>
        <p:spPr>
          <a:xfrm>
            <a:off x="3240875" y="3267262"/>
            <a:ext cx="20874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837" name="Google Shape;837;p103"/>
          <p:cNvSpPr txBox="1"/>
          <p:nvPr/>
        </p:nvSpPr>
        <p:spPr>
          <a:xfrm>
            <a:off x="6218850" y="1943875"/>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838" name="Google Shape;838;p103"/>
          <p:cNvSpPr txBox="1"/>
          <p:nvPr/>
        </p:nvSpPr>
        <p:spPr>
          <a:xfrm>
            <a:off x="6218850" y="3267262"/>
            <a:ext cx="2277000" cy="256800"/>
          </a:xfrm>
          <a:prstGeom prst="rect">
            <a:avLst/>
          </a:prstGeom>
          <a:noFill/>
          <a:ln>
            <a:noFill/>
          </a:ln>
        </p:spPr>
        <p:txBody>
          <a:bodyPr anchorCtr="0" anchor="ctr" bIns="45725" lIns="0" spcFirstLastPara="1" rIns="0" wrap="square" tIns="45725">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839" name="Google Shape;839;p103"/>
          <p:cNvSpPr/>
          <p:nvPr/>
        </p:nvSpPr>
        <p:spPr>
          <a:xfrm>
            <a:off x="2886544" y="193219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0" name="Google Shape;840;p103"/>
          <p:cNvSpPr/>
          <p:nvPr/>
        </p:nvSpPr>
        <p:spPr>
          <a:xfrm>
            <a:off x="2905438" y="3260725"/>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1" name="Google Shape;841;p103"/>
          <p:cNvSpPr/>
          <p:nvPr/>
        </p:nvSpPr>
        <p:spPr>
          <a:xfrm>
            <a:off x="5862519" y="189206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2" name="Google Shape;842;p103"/>
          <p:cNvSpPr/>
          <p:nvPr/>
        </p:nvSpPr>
        <p:spPr>
          <a:xfrm>
            <a:off x="5875388" y="322160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3" name="Google Shape;843;p103"/>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1818">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layout 2">
  <p:cSld name="CUSTOM_1_1">
    <p:spTree>
      <p:nvGrpSpPr>
        <p:cNvPr id="844" name="Shape 844"/>
        <p:cNvGrpSpPr/>
        <p:nvPr/>
      </p:nvGrpSpPr>
      <p:grpSpPr>
        <a:xfrm>
          <a:off x="0" y="0"/>
          <a:ext cx="0" cy="0"/>
          <a:chOff x="0" y="0"/>
          <a:chExt cx="0" cy="0"/>
        </a:xfrm>
      </p:grpSpPr>
      <p:sp>
        <p:nvSpPr>
          <p:cNvPr id="845" name="Google Shape;845;p104"/>
          <p:cNvSpPr txBox="1"/>
          <p:nvPr>
            <p:ph idx="1" type="body"/>
          </p:nvPr>
        </p:nvSpPr>
        <p:spPr>
          <a:xfrm>
            <a:off x="161550" y="2048825"/>
            <a:ext cx="4172700" cy="2943300"/>
          </a:xfrm>
          <a:prstGeom prst="rect">
            <a:avLst/>
          </a:prstGeom>
          <a:solidFill>
            <a:schemeClr val="lt2"/>
          </a:solidFill>
          <a:ln cap="flat" cmpd="sng" w="9525">
            <a:solidFill>
              <a:schemeClr val="accent2"/>
            </a:solidFill>
            <a:prstDash val="dash"/>
            <a:round/>
            <a:headEnd len="sm" w="sm" type="none"/>
            <a:tailEnd len="sm" w="sm" type="none"/>
          </a:ln>
        </p:spPr>
        <p:txBody>
          <a:bodyPr anchorCtr="0" anchor="t" bIns="0" lIns="0" spcFirstLastPara="1" rIns="0" wrap="square" tIns="0">
            <a:noAutofit/>
          </a:bodyPr>
          <a:lstStyle>
            <a:lvl1pPr indent="-234950" lvl="0" marL="457200">
              <a:spcBef>
                <a:spcPts val="0"/>
              </a:spcBef>
              <a:spcAft>
                <a:spcPts val="0"/>
              </a:spcAft>
              <a:buClr>
                <a:schemeClr val="lt2"/>
              </a:buClr>
              <a:buSzPts val="100"/>
              <a:buChar char="→"/>
              <a:defRPr sz="100">
                <a:solidFill>
                  <a:schemeClr val="lt2"/>
                </a:solidFill>
              </a:defRPr>
            </a:lvl1pPr>
            <a:lvl2pPr indent="-234950" lvl="1" marL="914400">
              <a:spcBef>
                <a:spcPts val="1600"/>
              </a:spcBef>
              <a:spcAft>
                <a:spcPts val="0"/>
              </a:spcAft>
              <a:buClr>
                <a:schemeClr val="lt2"/>
              </a:buClr>
              <a:buSzPts val="100"/>
              <a:buChar char="·"/>
              <a:defRPr sz="100">
                <a:solidFill>
                  <a:schemeClr val="lt2"/>
                </a:solidFill>
              </a:defRPr>
            </a:lvl2pPr>
            <a:lvl3pPr indent="-234950" lvl="2" marL="1371600">
              <a:spcBef>
                <a:spcPts val="1600"/>
              </a:spcBef>
              <a:spcAft>
                <a:spcPts val="0"/>
              </a:spcAft>
              <a:buClr>
                <a:schemeClr val="lt2"/>
              </a:buClr>
              <a:buSzPts val="100"/>
              <a:buChar char="·"/>
              <a:defRPr sz="100">
                <a:solidFill>
                  <a:schemeClr val="lt2"/>
                </a:solidFill>
              </a:defRPr>
            </a:lvl3pPr>
            <a:lvl4pPr indent="-234950" lvl="3" marL="1828800">
              <a:spcBef>
                <a:spcPts val="1600"/>
              </a:spcBef>
              <a:spcAft>
                <a:spcPts val="0"/>
              </a:spcAft>
              <a:buClr>
                <a:schemeClr val="lt2"/>
              </a:buClr>
              <a:buSzPts val="100"/>
              <a:buChar char="·"/>
              <a:defRPr sz="100">
                <a:solidFill>
                  <a:schemeClr val="lt2"/>
                </a:solidFill>
              </a:defRPr>
            </a:lvl4pPr>
            <a:lvl5pPr indent="-234950" lvl="4" marL="2286000">
              <a:spcBef>
                <a:spcPts val="1600"/>
              </a:spcBef>
              <a:spcAft>
                <a:spcPts val="0"/>
              </a:spcAft>
              <a:buClr>
                <a:schemeClr val="lt2"/>
              </a:buClr>
              <a:buSzPts val="100"/>
              <a:buChar char="·"/>
              <a:defRPr sz="100">
                <a:solidFill>
                  <a:schemeClr val="lt2"/>
                </a:solidFill>
              </a:defRPr>
            </a:lvl5pPr>
            <a:lvl6pPr indent="-234950" lvl="5" marL="2743200">
              <a:spcBef>
                <a:spcPts val="1600"/>
              </a:spcBef>
              <a:spcAft>
                <a:spcPts val="0"/>
              </a:spcAft>
              <a:buClr>
                <a:schemeClr val="lt2"/>
              </a:buClr>
              <a:buSzPts val="100"/>
              <a:buChar char="·"/>
              <a:defRPr sz="100">
                <a:solidFill>
                  <a:schemeClr val="lt2"/>
                </a:solidFill>
              </a:defRPr>
            </a:lvl6pPr>
            <a:lvl7pPr indent="-234950" lvl="6" marL="3200400">
              <a:spcBef>
                <a:spcPts val="1600"/>
              </a:spcBef>
              <a:spcAft>
                <a:spcPts val="0"/>
              </a:spcAft>
              <a:buClr>
                <a:schemeClr val="lt2"/>
              </a:buClr>
              <a:buSzPts val="100"/>
              <a:buChar char="·"/>
              <a:defRPr sz="100">
                <a:solidFill>
                  <a:schemeClr val="lt2"/>
                </a:solidFill>
              </a:defRPr>
            </a:lvl7pPr>
            <a:lvl8pPr indent="-234950" lvl="7" marL="3657600">
              <a:spcBef>
                <a:spcPts val="1600"/>
              </a:spcBef>
              <a:spcAft>
                <a:spcPts val="0"/>
              </a:spcAft>
              <a:buClr>
                <a:schemeClr val="lt2"/>
              </a:buClr>
              <a:buSzPts val="100"/>
              <a:buChar char="·"/>
              <a:defRPr sz="100">
                <a:solidFill>
                  <a:schemeClr val="lt2"/>
                </a:solidFill>
              </a:defRPr>
            </a:lvl8pPr>
            <a:lvl9pPr indent="-234950" lvl="8" marL="4114800">
              <a:spcBef>
                <a:spcPts val="1600"/>
              </a:spcBef>
              <a:spcAft>
                <a:spcPts val="1600"/>
              </a:spcAft>
              <a:buClr>
                <a:schemeClr val="lt2"/>
              </a:buClr>
              <a:buSzPts val="100"/>
              <a:buChar char="·"/>
              <a:defRPr sz="100">
                <a:solidFill>
                  <a:schemeClr val="lt2"/>
                </a:solidFill>
              </a:defRPr>
            </a:lvl9pPr>
          </a:lstStyle>
          <a:p/>
        </p:txBody>
      </p:sp>
      <p:sp>
        <p:nvSpPr>
          <p:cNvPr id="846" name="Google Shape;846;p104"/>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lvl1pPr lvl="0">
              <a:buClr>
                <a:srgbClr val="000000"/>
              </a:buClr>
              <a:buSzPts val="1000"/>
              <a:buFont typeface="Arial"/>
              <a:buNone/>
              <a:defRPr/>
            </a:lvl1pPr>
            <a:lvl2pPr lvl="1">
              <a:buClr>
                <a:srgbClr val="000000"/>
              </a:buClr>
              <a:buSzPts val="1000"/>
              <a:buFont typeface="Arial"/>
              <a:buNone/>
              <a:defRPr/>
            </a:lvl2pPr>
            <a:lvl3pPr lvl="2">
              <a:buClr>
                <a:srgbClr val="000000"/>
              </a:buClr>
              <a:buSzPts val="1000"/>
              <a:buFont typeface="Arial"/>
              <a:buNone/>
              <a:defRPr/>
            </a:lvl3pPr>
            <a:lvl4pPr lvl="3">
              <a:buClr>
                <a:srgbClr val="000000"/>
              </a:buClr>
              <a:buSzPts val="1000"/>
              <a:buFont typeface="Arial"/>
              <a:buNone/>
              <a:defRPr/>
            </a:lvl4pPr>
            <a:lvl5pPr lvl="4">
              <a:buClr>
                <a:srgbClr val="000000"/>
              </a:buClr>
              <a:buSzPts val="1000"/>
              <a:buFont typeface="Arial"/>
              <a:buNone/>
              <a:defRPr/>
            </a:lvl5pPr>
            <a:lvl6pPr lvl="5">
              <a:buClr>
                <a:srgbClr val="000000"/>
              </a:buClr>
              <a:buSzPts val="1000"/>
              <a:buFont typeface="Arial"/>
              <a:buNone/>
              <a:defRPr/>
            </a:lvl6pPr>
            <a:lvl7pPr lvl="6">
              <a:buClr>
                <a:srgbClr val="000000"/>
              </a:buClr>
              <a:buSzPts val="1000"/>
              <a:buFont typeface="Arial"/>
              <a:buNone/>
              <a:defRPr/>
            </a:lvl7pPr>
            <a:lvl8pPr lvl="7">
              <a:buClr>
                <a:srgbClr val="000000"/>
              </a:buClr>
              <a:buSzPts val="1000"/>
              <a:buFont typeface="Arial"/>
              <a:buNone/>
              <a:defRPr/>
            </a:lvl8pPr>
            <a:lvl9pPr lvl="8">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104"/>
          <p:cNvSpPr txBox="1"/>
          <p:nvPr>
            <p:ph idx="2" type="subTitle"/>
          </p:nvPr>
        </p:nvSpPr>
        <p:spPr>
          <a:xfrm>
            <a:off x="657000" y="577238"/>
            <a:ext cx="3686100" cy="313800"/>
          </a:xfrm>
          <a:prstGeom prst="rect">
            <a:avLst/>
          </a:prstGeom>
          <a:noFill/>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sz="1200">
                <a:solidFill>
                  <a:schemeClr val="accent2"/>
                </a:solidFill>
                <a:latin typeface="Fira Sans"/>
                <a:ea typeface="Fira Sans"/>
                <a:cs typeface="Fira Sans"/>
                <a:sym typeface="Fira Sans"/>
              </a:defRPr>
            </a:lvl1pPr>
            <a:lvl2pPr lvl="1">
              <a:lnSpc>
                <a:spcPct val="100000"/>
              </a:lnSpc>
              <a:spcBef>
                <a:spcPts val="0"/>
              </a:spcBef>
              <a:spcAft>
                <a:spcPts val="0"/>
              </a:spcAft>
              <a:buNone/>
              <a:defRPr/>
            </a:lvl2pPr>
            <a:lvl3pPr lvl="2">
              <a:lnSpc>
                <a:spcPct val="100000"/>
              </a:lnSpc>
              <a:spcBef>
                <a:spcPts val="0"/>
              </a:spcBef>
              <a:spcAft>
                <a:spcPts val="0"/>
              </a:spcAft>
              <a:buNone/>
              <a:defRPr/>
            </a:lvl3pPr>
            <a:lvl4pPr lvl="3">
              <a:lnSpc>
                <a:spcPct val="100000"/>
              </a:lnSpc>
              <a:spcBef>
                <a:spcPts val="0"/>
              </a:spcBef>
              <a:spcAft>
                <a:spcPts val="0"/>
              </a:spcAft>
              <a:buNone/>
              <a:defRPr/>
            </a:lvl4pPr>
            <a:lvl5pPr lvl="4">
              <a:lnSpc>
                <a:spcPct val="100000"/>
              </a:lnSpc>
              <a:spcBef>
                <a:spcPts val="0"/>
              </a:spcBef>
              <a:spcAft>
                <a:spcPts val="0"/>
              </a:spcAft>
              <a:buNone/>
              <a:defRPr/>
            </a:lvl5pPr>
            <a:lvl6pPr lvl="5">
              <a:lnSpc>
                <a:spcPct val="100000"/>
              </a:lnSpc>
              <a:spcBef>
                <a:spcPts val="0"/>
              </a:spcBef>
              <a:spcAft>
                <a:spcPts val="0"/>
              </a:spcAft>
              <a:buNone/>
              <a:defRPr/>
            </a:lvl6pPr>
            <a:lvl7pPr lvl="6">
              <a:lnSpc>
                <a:spcPct val="100000"/>
              </a:lnSpc>
              <a:spcBef>
                <a:spcPts val="0"/>
              </a:spcBef>
              <a:spcAft>
                <a:spcPts val="0"/>
              </a:spcAft>
              <a:buNone/>
              <a:defRPr/>
            </a:lvl7pPr>
            <a:lvl8pPr lvl="7">
              <a:lnSpc>
                <a:spcPct val="100000"/>
              </a:lnSpc>
              <a:spcBef>
                <a:spcPts val="0"/>
              </a:spcBef>
              <a:spcAft>
                <a:spcPts val="0"/>
              </a:spcAft>
              <a:buNone/>
              <a:defRPr/>
            </a:lvl8pPr>
            <a:lvl9pPr lvl="8">
              <a:lnSpc>
                <a:spcPct val="100000"/>
              </a:lnSpc>
              <a:spcBef>
                <a:spcPts val="0"/>
              </a:spcBef>
              <a:spcAft>
                <a:spcPts val="0"/>
              </a:spcAft>
              <a:buNone/>
              <a:defRPr/>
            </a:lvl9pPr>
          </a:lstStyle>
          <a:p/>
        </p:txBody>
      </p:sp>
      <p:sp>
        <p:nvSpPr>
          <p:cNvPr id="848" name="Google Shape;848;p104"/>
          <p:cNvSpPr txBox="1"/>
          <p:nvPr>
            <p:ph idx="3" type="body"/>
          </p:nvPr>
        </p:nvSpPr>
        <p:spPr>
          <a:xfrm>
            <a:off x="5067863" y="871825"/>
            <a:ext cx="3428100" cy="5604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49" name="Google Shape;849;p104"/>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50" name="Google Shape;850;p104"/>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51" name="Google Shape;851;p104"/>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600"/>
              </a:spcBef>
              <a:spcAft>
                <a:spcPts val="0"/>
              </a:spcAft>
              <a:buSzPts val="1000"/>
              <a:buChar char="·"/>
              <a:defRPr sz="1000"/>
            </a:lvl2pPr>
            <a:lvl3pPr indent="-292100" lvl="2" marL="1371600">
              <a:spcBef>
                <a:spcPts val="1600"/>
              </a:spcBef>
              <a:spcAft>
                <a:spcPts val="0"/>
              </a:spcAft>
              <a:buSzPts val="1000"/>
              <a:buChar char="·"/>
              <a:defRPr sz="1000"/>
            </a:lvl3pPr>
            <a:lvl4pPr indent="-292100" lvl="3" marL="1828800">
              <a:spcBef>
                <a:spcPts val="1600"/>
              </a:spcBef>
              <a:spcAft>
                <a:spcPts val="0"/>
              </a:spcAft>
              <a:buSzPts val="1000"/>
              <a:buChar char="·"/>
              <a:defRPr sz="1000"/>
            </a:lvl4pPr>
            <a:lvl5pPr indent="-292100" lvl="4" marL="2286000">
              <a:spcBef>
                <a:spcPts val="1600"/>
              </a:spcBef>
              <a:spcAft>
                <a:spcPts val="0"/>
              </a:spcAft>
              <a:buSzPts val="1000"/>
              <a:buChar char="·"/>
              <a:defRPr sz="1000"/>
            </a:lvl5pPr>
            <a:lvl6pPr indent="-292100" lvl="5" marL="2743200">
              <a:spcBef>
                <a:spcPts val="1600"/>
              </a:spcBef>
              <a:spcAft>
                <a:spcPts val="0"/>
              </a:spcAft>
              <a:buSzPts val="1000"/>
              <a:buChar char="·"/>
              <a:defRPr sz="1000"/>
            </a:lvl6pPr>
            <a:lvl7pPr indent="-292100" lvl="6" marL="3200400">
              <a:spcBef>
                <a:spcPts val="1600"/>
              </a:spcBef>
              <a:spcAft>
                <a:spcPts val="0"/>
              </a:spcAft>
              <a:buSzPts val="1000"/>
              <a:buChar char="·"/>
              <a:defRPr sz="1000"/>
            </a:lvl7pPr>
            <a:lvl8pPr indent="-292100" lvl="7" marL="3657600">
              <a:spcBef>
                <a:spcPts val="1600"/>
              </a:spcBef>
              <a:spcAft>
                <a:spcPts val="0"/>
              </a:spcAft>
              <a:buSzPts val="1000"/>
              <a:buChar char="·"/>
              <a:defRPr sz="1000"/>
            </a:lvl8pPr>
            <a:lvl9pPr indent="-292100" lvl="8" marL="4114800">
              <a:spcBef>
                <a:spcPts val="1600"/>
              </a:spcBef>
              <a:spcAft>
                <a:spcPts val="1600"/>
              </a:spcAft>
              <a:buSzPts val="1000"/>
              <a:buChar char="·"/>
              <a:defRPr sz="1000"/>
            </a:lvl9pPr>
          </a:lstStyle>
          <a:p/>
        </p:txBody>
      </p:sp>
      <p:sp>
        <p:nvSpPr>
          <p:cNvPr id="852" name="Google Shape;852;p104"/>
          <p:cNvSpPr txBox="1"/>
          <p:nvPr/>
        </p:nvSpPr>
        <p:spPr>
          <a:xfrm>
            <a:off x="5067863" y="60573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Purpose</a:t>
            </a:r>
            <a:endParaRPr sz="1200">
              <a:latin typeface="Fira Sans"/>
              <a:ea typeface="Fira Sans"/>
              <a:cs typeface="Fira Sans"/>
              <a:sym typeface="Fira Sans"/>
            </a:endParaRPr>
          </a:p>
        </p:txBody>
      </p:sp>
      <p:sp>
        <p:nvSpPr>
          <p:cNvPr id="853" name="Google Shape;853;p104"/>
          <p:cNvSpPr txBox="1"/>
          <p:nvPr/>
        </p:nvSpPr>
        <p:spPr>
          <a:xfrm>
            <a:off x="5067863" y="1645850"/>
            <a:ext cx="34266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Data sources</a:t>
            </a:r>
            <a:endParaRPr sz="1200">
              <a:latin typeface="Fira Sans"/>
              <a:ea typeface="Fira Sans"/>
              <a:cs typeface="Fira Sans"/>
              <a:sym typeface="Fira Sans"/>
            </a:endParaRPr>
          </a:p>
        </p:txBody>
      </p:sp>
      <p:sp>
        <p:nvSpPr>
          <p:cNvPr id="854" name="Google Shape;854;p104"/>
          <p:cNvSpPr txBox="1"/>
          <p:nvPr/>
        </p:nvSpPr>
        <p:spPr>
          <a:xfrm>
            <a:off x="5067863" y="26729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Used services</a:t>
            </a:r>
            <a:endParaRPr sz="1200">
              <a:latin typeface="Fira Sans"/>
              <a:ea typeface="Fira Sans"/>
              <a:cs typeface="Fira Sans"/>
              <a:sym typeface="Fira Sans"/>
            </a:endParaRPr>
          </a:p>
        </p:txBody>
      </p:sp>
      <p:sp>
        <p:nvSpPr>
          <p:cNvPr id="855" name="Google Shape;855;p104"/>
          <p:cNvSpPr txBox="1"/>
          <p:nvPr/>
        </p:nvSpPr>
        <p:spPr>
          <a:xfrm>
            <a:off x="5067863" y="3714688"/>
            <a:ext cx="3427800" cy="25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latin typeface="Fira Sans"/>
                <a:ea typeface="Fira Sans"/>
                <a:cs typeface="Fira Sans"/>
                <a:sym typeface="Fira Sans"/>
              </a:rPr>
              <a:t>Outcome</a:t>
            </a:r>
            <a:endParaRPr sz="1200">
              <a:latin typeface="Fira Sans"/>
              <a:ea typeface="Fira Sans"/>
              <a:cs typeface="Fira Sans"/>
              <a:sym typeface="Fira Sans"/>
            </a:endParaRPr>
          </a:p>
        </p:txBody>
      </p:sp>
      <p:sp>
        <p:nvSpPr>
          <p:cNvPr id="856" name="Google Shape;856;p104"/>
          <p:cNvSpPr txBox="1"/>
          <p:nvPr>
            <p:ph type="title"/>
          </p:nvPr>
        </p:nvSpPr>
        <p:spPr>
          <a:xfrm>
            <a:off x="648300" y="890881"/>
            <a:ext cx="3686100" cy="767700"/>
          </a:xfrm>
          <a:prstGeom prst="rect">
            <a:avLst/>
          </a:prstGeom>
        </p:spPr>
        <p:txBody>
          <a:bodyPr anchorCtr="0" anchor="t" bIns="0" lIns="0" spcFirstLastPara="1" rIns="0" wrap="square" tIns="0">
            <a:noAutofit/>
          </a:bodyPr>
          <a:lstStyle>
            <a:lvl1pPr lvl="0">
              <a:spcBef>
                <a:spcPts val="0"/>
              </a:spcBef>
              <a:spcAft>
                <a:spcPts val="0"/>
              </a:spcAft>
              <a:buNone/>
              <a:defRPr sz="2400"/>
            </a:lvl1pPr>
            <a:lvl2pPr lvl="1">
              <a:spcBef>
                <a:spcPts val="0"/>
              </a:spcBef>
              <a:spcAft>
                <a:spcPts val="0"/>
              </a:spcAft>
              <a:buNone/>
              <a:defRPr>
                <a:latin typeface="Fira Sans Light"/>
                <a:ea typeface="Fira Sans Light"/>
                <a:cs typeface="Fira Sans Light"/>
                <a:sym typeface="Fira Sans Light"/>
              </a:defRPr>
            </a:lvl2pPr>
            <a:lvl3pPr lvl="2">
              <a:spcBef>
                <a:spcPts val="0"/>
              </a:spcBef>
              <a:spcAft>
                <a:spcPts val="0"/>
              </a:spcAft>
              <a:buNone/>
              <a:defRPr>
                <a:latin typeface="Fira Sans Light"/>
                <a:ea typeface="Fira Sans Light"/>
                <a:cs typeface="Fira Sans Light"/>
                <a:sym typeface="Fira Sans Light"/>
              </a:defRPr>
            </a:lvl3pPr>
            <a:lvl4pPr lvl="3">
              <a:spcBef>
                <a:spcPts val="0"/>
              </a:spcBef>
              <a:spcAft>
                <a:spcPts val="0"/>
              </a:spcAft>
              <a:buNone/>
              <a:defRPr>
                <a:latin typeface="Fira Sans Light"/>
                <a:ea typeface="Fira Sans Light"/>
                <a:cs typeface="Fira Sans Light"/>
                <a:sym typeface="Fira Sans Light"/>
              </a:defRPr>
            </a:lvl4pPr>
            <a:lvl5pPr lvl="4">
              <a:spcBef>
                <a:spcPts val="0"/>
              </a:spcBef>
              <a:spcAft>
                <a:spcPts val="0"/>
              </a:spcAft>
              <a:buNone/>
              <a:defRPr>
                <a:latin typeface="Fira Sans Light"/>
                <a:ea typeface="Fira Sans Light"/>
                <a:cs typeface="Fira Sans Light"/>
                <a:sym typeface="Fira Sans Light"/>
              </a:defRPr>
            </a:lvl5pPr>
            <a:lvl6pPr lvl="5">
              <a:spcBef>
                <a:spcPts val="0"/>
              </a:spcBef>
              <a:spcAft>
                <a:spcPts val="0"/>
              </a:spcAft>
              <a:buNone/>
              <a:defRPr>
                <a:latin typeface="Fira Sans Light"/>
                <a:ea typeface="Fira Sans Light"/>
                <a:cs typeface="Fira Sans Light"/>
                <a:sym typeface="Fira Sans Light"/>
              </a:defRPr>
            </a:lvl6pPr>
            <a:lvl7pPr lvl="6">
              <a:spcBef>
                <a:spcPts val="0"/>
              </a:spcBef>
              <a:spcAft>
                <a:spcPts val="0"/>
              </a:spcAft>
              <a:buNone/>
              <a:defRPr>
                <a:latin typeface="Fira Sans Light"/>
                <a:ea typeface="Fira Sans Light"/>
                <a:cs typeface="Fira Sans Light"/>
                <a:sym typeface="Fira Sans Light"/>
              </a:defRPr>
            </a:lvl7pPr>
            <a:lvl8pPr lvl="7">
              <a:spcBef>
                <a:spcPts val="0"/>
              </a:spcBef>
              <a:spcAft>
                <a:spcPts val="0"/>
              </a:spcAft>
              <a:buNone/>
              <a:defRPr>
                <a:latin typeface="Fira Sans Light"/>
                <a:ea typeface="Fira Sans Light"/>
                <a:cs typeface="Fira Sans Light"/>
                <a:sym typeface="Fira Sans Light"/>
              </a:defRPr>
            </a:lvl8pPr>
            <a:lvl9pPr lvl="8">
              <a:spcBef>
                <a:spcPts val="0"/>
              </a:spcBef>
              <a:spcAft>
                <a:spcPts val="0"/>
              </a:spcAft>
              <a:buNone/>
              <a:defRPr>
                <a:latin typeface="Fira Sans Light"/>
                <a:ea typeface="Fira Sans Light"/>
                <a:cs typeface="Fira Sans Light"/>
                <a:sym typeface="Fira Sans Light"/>
              </a:defRPr>
            </a:lvl9pPr>
          </a:lstStyle>
          <a:p/>
        </p:txBody>
      </p:sp>
      <p:sp>
        <p:nvSpPr>
          <p:cNvPr id="857" name="Google Shape;857;p104"/>
          <p:cNvSpPr/>
          <p:nvPr/>
        </p:nvSpPr>
        <p:spPr>
          <a:xfrm>
            <a:off x="4680243" y="1649469"/>
            <a:ext cx="243747" cy="236445"/>
          </a:xfrm>
          <a:custGeom>
            <a:rect b="b" l="l" r="r" t="t"/>
            <a:pathLst>
              <a:path extrusionOk="0" h="5364" w="5432">
                <a:moveTo>
                  <a:pt x="225" y="0"/>
                </a:moveTo>
                <a:cubicBezTo>
                  <a:pt x="99" y="0"/>
                  <a:pt x="0" y="98"/>
                  <a:pt x="0" y="224"/>
                </a:cubicBezTo>
                <a:cubicBezTo>
                  <a:pt x="0" y="294"/>
                  <a:pt x="28" y="350"/>
                  <a:pt x="71" y="392"/>
                </a:cubicBezTo>
                <a:lnTo>
                  <a:pt x="845" y="1146"/>
                </a:lnTo>
                <a:cubicBezTo>
                  <a:pt x="887" y="1188"/>
                  <a:pt x="901" y="1243"/>
                  <a:pt x="901" y="1313"/>
                </a:cubicBezTo>
                <a:lnTo>
                  <a:pt x="901" y="2459"/>
                </a:lnTo>
                <a:lnTo>
                  <a:pt x="225" y="2459"/>
                </a:lnTo>
                <a:lnTo>
                  <a:pt x="1126" y="3353"/>
                </a:lnTo>
                <a:lnTo>
                  <a:pt x="2026" y="2459"/>
                </a:lnTo>
                <a:lnTo>
                  <a:pt x="1351" y="2459"/>
                </a:lnTo>
                <a:lnTo>
                  <a:pt x="1351" y="1313"/>
                </a:lnTo>
                <a:cubicBezTo>
                  <a:pt x="1351" y="1132"/>
                  <a:pt x="1281" y="964"/>
                  <a:pt x="1154" y="838"/>
                </a:cubicBezTo>
                <a:lnTo>
                  <a:pt x="394" y="70"/>
                </a:lnTo>
                <a:cubicBezTo>
                  <a:pt x="352" y="28"/>
                  <a:pt x="296" y="0"/>
                  <a:pt x="225" y="0"/>
                </a:cubicBezTo>
                <a:close/>
                <a:moveTo>
                  <a:pt x="5178" y="0"/>
                </a:moveTo>
                <a:cubicBezTo>
                  <a:pt x="5122" y="0"/>
                  <a:pt x="5066" y="28"/>
                  <a:pt x="5024" y="70"/>
                </a:cubicBezTo>
                <a:lnTo>
                  <a:pt x="4264" y="838"/>
                </a:lnTo>
                <a:cubicBezTo>
                  <a:pt x="4137" y="964"/>
                  <a:pt x="4053" y="1132"/>
                  <a:pt x="4053" y="1313"/>
                </a:cubicBezTo>
                <a:lnTo>
                  <a:pt x="4053" y="2459"/>
                </a:lnTo>
                <a:lnTo>
                  <a:pt x="3377" y="2459"/>
                </a:lnTo>
                <a:lnTo>
                  <a:pt x="4278" y="3353"/>
                </a:lnTo>
                <a:lnTo>
                  <a:pt x="5178" y="2459"/>
                </a:lnTo>
                <a:lnTo>
                  <a:pt x="4503" y="2459"/>
                </a:lnTo>
                <a:lnTo>
                  <a:pt x="4503" y="1313"/>
                </a:lnTo>
                <a:cubicBezTo>
                  <a:pt x="4503" y="1243"/>
                  <a:pt x="4531" y="1188"/>
                  <a:pt x="4573" y="1146"/>
                </a:cubicBezTo>
                <a:lnTo>
                  <a:pt x="5347" y="392"/>
                </a:lnTo>
                <a:cubicBezTo>
                  <a:pt x="5432" y="308"/>
                  <a:pt x="5432" y="154"/>
                  <a:pt x="5347" y="70"/>
                </a:cubicBezTo>
                <a:cubicBezTo>
                  <a:pt x="5305" y="28"/>
                  <a:pt x="5249" y="0"/>
                  <a:pt x="5178" y="0"/>
                </a:cubicBezTo>
                <a:close/>
                <a:moveTo>
                  <a:pt x="2702" y="0"/>
                </a:moveTo>
                <a:cubicBezTo>
                  <a:pt x="2575" y="0"/>
                  <a:pt x="2477" y="112"/>
                  <a:pt x="2477" y="224"/>
                </a:cubicBezTo>
                <a:lnTo>
                  <a:pt x="2477" y="3353"/>
                </a:lnTo>
                <a:lnTo>
                  <a:pt x="1801" y="3353"/>
                </a:lnTo>
                <a:lnTo>
                  <a:pt x="2702" y="4246"/>
                </a:lnTo>
                <a:lnTo>
                  <a:pt x="3602" y="3353"/>
                </a:lnTo>
                <a:lnTo>
                  <a:pt x="2927" y="3353"/>
                </a:lnTo>
                <a:lnTo>
                  <a:pt x="2927" y="224"/>
                </a:lnTo>
                <a:cubicBezTo>
                  <a:pt x="2941" y="112"/>
                  <a:pt x="2843" y="0"/>
                  <a:pt x="2716" y="0"/>
                </a:cubicBezTo>
                <a:close/>
                <a:moveTo>
                  <a:pt x="225" y="4023"/>
                </a:moveTo>
                <a:cubicBezTo>
                  <a:pt x="99" y="4023"/>
                  <a:pt x="0" y="4135"/>
                  <a:pt x="0" y="4246"/>
                </a:cubicBezTo>
                <a:lnTo>
                  <a:pt x="0" y="4917"/>
                </a:lnTo>
                <a:cubicBezTo>
                  <a:pt x="0" y="5168"/>
                  <a:pt x="211" y="5364"/>
                  <a:pt x="451" y="5364"/>
                </a:cubicBezTo>
                <a:lnTo>
                  <a:pt x="4953" y="5364"/>
                </a:lnTo>
                <a:cubicBezTo>
                  <a:pt x="5206" y="5364"/>
                  <a:pt x="5403" y="5168"/>
                  <a:pt x="5403" y="4917"/>
                </a:cubicBezTo>
                <a:lnTo>
                  <a:pt x="5403" y="4246"/>
                </a:lnTo>
                <a:cubicBezTo>
                  <a:pt x="5417" y="4135"/>
                  <a:pt x="5319" y="4023"/>
                  <a:pt x="5192" y="4023"/>
                </a:cubicBezTo>
                <a:cubicBezTo>
                  <a:pt x="5066" y="4023"/>
                  <a:pt x="4967" y="4121"/>
                  <a:pt x="4953" y="4246"/>
                </a:cubicBezTo>
                <a:lnTo>
                  <a:pt x="4953" y="4917"/>
                </a:lnTo>
                <a:lnTo>
                  <a:pt x="451" y="4917"/>
                </a:lnTo>
                <a:lnTo>
                  <a:pt x="451" y="4246"/>
                </a:lnTo>
                <a:cubicBezTo>
                  <a:pt x="465" y="4135"/>
                  <a:pt x="366" y="4023"/>
                  <a:pt x="239" y="4023"/>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8" name="Google Shape;858;p104"/>
          <p:cNvSpPr/>
          <p:nvPr/>
        </p:nvSpPr>
        <p:spPr>
          <a:xfrm>
            <a:off x="4672180" y="3697155"/>
            <a:ext cx="259875" cy="275560"/>
          </a:xfrm>
          <a:custGeom>
            <a:rect b="b" l="l" r="r" t="t"/>
            <a:pathLst>
              <a:path extrusionOk="0" h="5995" w="5544">
                <a:moveTo>
                  <a:pt x="2772" y="1"/>
                </a:moveTo>
                <a:cubicBezTo>
                  <a:pt x="2656" y="1"/>
                  <a:pt x="2541" y="116"/>
                  <a:pt x="2541" y="231"/>
                </a:cubicBezTo>
                <a:cubicBezTo>
                  <a:pt x="2541" y="361"/>
                  <a:pt x="2656" y="462"/>
                  <a:pt x="2772" y="462"/>
                </a:cubicBezTo>
                <a:cubicBezTo>
                  <a:pt x="2902" y="462"/>
                  <a:pt x="3003" y="361"/>
                  <a:pt x="3003" y="231"/>
                </a:cubicBezTo>
                <a:cubicBezTo>
                  <a:pt x="3003" y="116"/>
                  <a:pt x="2902" y="1"/>
                  <a:pt x="2772" y="1"/>
                </a:cubicBezTo>
                <a:close/>
                <a:moveTo>
                  <a:pt x="1963" y="217"/>
                </a:moveTo>
                <a:cubicBezTo>
                  <a:pt x="1848" y="217"/>
                  <a:pt x="1732" y="332"/>
                  <a:pt x="1732" y="447"/>
                </a:cubicBezTo>
                <a:cubicBezTo>
                  <a:pt x="1732" y="577"/>
                  <a:pt x="1848" y="678"/>
                  <a:pt x="1963" y="678"/>
                </a:cubicBezTo>
                <a:cubicBezTo>
                  <a:pt x="2093" y="678"/>
                  <a:pt x="2194" y="577"/>
                  <a:pt x="2194" y="447"/>
                </a:cubicBezTo>
                <a:cubicBezTo>
                  <a:pt x="2194" y="332"/>
                  <a:pt x="2093" y="217"/>
                  <a:pt x="1963" y="217"/>
                </a:cubicBezTo>
                <a:close/>
                <a:moveTo>
                  <a:pt x="3580" y="217"/>
                </a:moveTo>
                <a:cubicBezTo>
                  <a:pt x="3465" y="217"/>
                  <a:pt x="3349" y="332"/>
                  <a:pt x="3349" y="447"/>
                </a:cubicBezTo>
                <a:cubicBezTo>
                  <a:pt x="3349" y="577"/>
                  <a:pt x="3465" y="678"/>
                  <a:pt x="3580" y="678"/>
                </a:cubicBezTo>
                <a:cubicBezTo>
                  <a:pt x="3710" y="678"/>
                  <a:pt x="3811" y="577"/>
                  <a:pt x="3811" y="447"/>
                </a:cubicBezTo>
                <a:cubicBezTo>
                  <a:pt x="3811" y="332"/>
                  <a:pt x="3710" y="217"/>
                  <a:pt x="3580" y="217"/>
                </a:cubicBezTo>
                <a:close/>
                <a:moveTo>
                  <a:pt x="1372" y="808"/>
                </a:moveTo>
                <a:cubicBezTo>
                  <a:pt x="1256" y="808"/>
                  <a:pt x="1141" y="923"/>
                  <a:pt x="1141" y="1038"/>
                </a:cubicBezTo>
                <a:cubicBezTo>
                  <a:pt x="1141" y="1168"/>
                  <a:pt x="1256" y="1269"/>
                  <a:pt x="1372" y="1269"/>
                </a:cubicBezTo>
                <a:cubicBezTo>
                  <a:pt x="1501" y="1269"/>
                  <a:pt x="1602" y="1168"/>
                  <a:pt x="1602" y="1038"/>
                </a:cubicBezTo>
                <a:cubicBezTo>
                  <a:pt x="1602" y="923"/>
                  <a:pt x="1501" y="808"/>
                  <a:pt x="1372" y="808"/>
                </a:cubicBezTo>
                <a:close/>
                <a:moveTo>
                  <a:pt x="4172" y="808"/>
                </a:moveTo>
                <a:cubicBezTo>
                  <a:pt x="4056" y="808"/>
                  <a:pt x="3941" y="923"/>
                  <a:pt x="3941" y="1038"/>
                </a:cubicBezTo>
                <a:cubicBezTo>
                  <a:pt x="3941" y="1168"/>
                  <a:pt x="4056" y="1269"/>
                  <a:pt x="4172" y="1269"/>
                </a:cubicBezTo>
                <a:cubicBezTo>
                  <a:pt x="4302" y="1269"/>
                  <a:pt x="4403" y="1168"/>
                  <a:pt x="4403" y="1038"/>
                </a:cubicBezTo>
                <a:cubicBezTo>
                  <a:pt x="4403" y="923"/>
                  <a:pt x="4302" y="808"/>
                  <a:pt x="4172" y="808"/>
                </a:cubicBezTo>
                <a:close/>
                <a:moveTo>
                  <a:pt x="1155" y="1614"/>
                </a:moveTo>
                <a:cubicBezTo>
                  <a:pt x="1040" y="1614"/>
                  <a:pt x="924" y="1730"/>
                  <a:pt x="924" y="1845"/>
                </a:cubicBezTo>
                <a:cubicBezTo>
                  <a:pt x="924" y="1975"/>
                  <a:pt x="1040" y="2075"/>
                  <a:pt x="1155" y="2075"/>
                </a:cubicBezTo>
                <a:cubicBezTo>
                  <a:pt x="1285" y="2075"/>
                  <a:pt x="1386" y="1975"/>
                  <a:pt x="1386" y="1845"/>
                </a:cubicBezTo>
                <a:cubicBezTo>
                  <a:pt x="1386" y="1730"/>
                  <a:pt x="1285" y="1614"/>
                  <a:pt x="1155" y="1614"/>
                </a:cubicBezTo>
                <a:close/>
                <a:moveTo>
                  <a:pt x="4388" y="1614"/>
                </a:moveTo>
                <a:cubicBezTo>
                  <a:pt x="4273" y="1614"/>
                  <a:pt x="4157" y="1730"/>
                  <a:pt x="4157" y="1845"/>
                </a:cubicBezTo>
                <a:cubicBezTo>
                  <a:pt x="4157" y="1975"/>
                  <a:pt x="4273" y="2075"/>
                  <a:pt x="4388" y="2075"/>
                </a:cubicBezTo>
                <a:cubicBezTo>
                  <a:pt x="4518" y="2075"/>
                  <a:pt x="4619" y="1975"/>
                  <a:pt x="4619" y="1845"/>
                </a:cubicBezTo>
                <a:cubicBezTo>
                  <a:pt x="4619" y="1730"/>
                  <a:pt x="4518" y="1614"/>
                  <a:pt x="4388" y="1614"/>
                </a:cubicBezTo>
                <a:close/>
                <a:moveTo>
                  <a:pt x="2772" y="1153"/>
                </a:moveTo>
                <a:cubicBezTo>
                  <a:pt x="2512" y="1153"/>
                  <a:pt x="2266" y="1341"/>
                  <a:pt x="2194" y="1600"/>
                </a:cubicBezTo>
                <a:lnTo>
                  <a:pt x="1848" y="2767"/>
                </a:lnTo>
                <a:lnTo>
                  <a:pt x="3696" y="2767"/>
                </a:lnTo>
                <a:lnTo>
                  <a:pt x="3364" y="1600"/>
                </a:lnTo>
                <a:cubicBezTo>
                  <a:pt x="3291" y="1341"/>
                  <a:pt x="3046" y="1153"/>
                  <a:pt x="2772" y="1153"/>
                </a:cubicBezTo>
                <a:close/>
                <a:moveTo>
                  <a:pt x="231" y="3228"/>
                </a:moveTo>
                <a:cubicBezTo>
                  <a:pt x="116" y="3228"/>
                  <a:pt x="0" y="3343"/>
                  <a:pt x="0" y="3459"/>
                </a:cubicBezTo>
                <a:cubicBezTo>
                  <a:pt x="0" y="3588"/>
                  <a:pt x="116" y="3689"/>
                  <a:pt x="231" y="3689"/>
                </a:cubicBezTo>
                <a:lnTo>
                  <a:pt x="5312" y="3689"/>
                </a:lnTo>
                <a:cubicBezTo>
                  <a:pt x="5442" y="3689"/>
                  <a:pt x="5543" y="3588"/>
                  <a:pt x="5543" y="3459"/>
                </a:cubicBezTo>
                <a:cubicBezTo>
                  <a:pt x="5543" y="3343"/>
                  <a:pt x="5442" y="3228"/>
                  <a:pt x="5312" y="3228"/>
                </a:cubicBezTo>
                <a:close/>
                <a:moveTo>
                  <a:pt x="116" y="4150"/>
                </a:moveTo>
                <a:lnTo>
                  <a:pt x="592" y="5994"/>
                </a:lnTo>
                <a:lnTo>
                  <a:pt x="1040" y="5994"/>
                </a:lnTo>
                <a:lnTo>
                  <a:pt x="1343" y="4871"/>
                </a:lnTo>
                <a:lnTo>
                  <a:pt x="1372" y="4871"/>
                </a:lnTo>
                <a:lnTo>
                  <a:pt x="1675" y="5994"/>
                </a:lnTo>
                <a:lnTo>
                  <a:pt x="2108" y="5994"/>
                </a:lnTo>
                <a:lnTo>
                  <a:pt x="2598" y="4150"/>
                </a:lnTo>
                <a:lnTo>
                  <a:pt x="2108" y="4150"/>
                </a:lnTo>
                <a:lnTo>
                  <a:pt x="1877" y="5375"/>
                </a:lnTo>
                <a:lnTo>
                  <a:pt x="1848" y="5375"/>
                </a:lnTo>
                <a:lnTo>
                  <a:pt x="1545" y="4150"/>
                </a:lnTo>
                <a:lnTo>
                  <a:pt x="1169" y="4150"/>
                </a:lnTo>
                <a:lnTo>
                  <a:pt x="866" y="5375"/>
                </a:lnTo>
                <a:lnTo>
                  <a:pt x="852" y="5375"/>
                </a:lnTo>
                <a:lnTo>
                  <a:pt x="606" y="4150"/>
                </a:lnTo>
                <a:close/>
                <a:moveTo>
                  <a:pt x="2930" y="4150"/>
                </a:moveTo>
                <a:lnTo>
                  <a:pt x="2930" y="5994"/>
                </a:lnTo>
                <a:lnTo>
                  <a:pt x="3392" y="5994"/>
                </a:lnTo>
                <a:lnTo>
                  <a:pt x="3392" y="4150"/>
                </a:lnTo>
                <a:close/>
                <a:moveTo>
                  <a:pt x="3825" y="4150"/>
                </a:moveTo>
                <a:lnTo>
                  <a:pt x="3825" y="5994"/>
                </a:lnTo>
                <a:lnTo>
                  <a:pt x="4273" y="5994"/>
                </a:lnTo>
                <a:lnTo>
                  <a:pt x="4273" y="4957"/>
                </a:lnTo>
                <a:lnTo>
                  <a:pt x="4302" y="4957"/>
                </a:lnTo>
                <a:lnTo>
                  <a:pt x="5067" y="5994"/>
                </a:lnTo>
                <a:lnTo>
                  <a:pt x="5442" y="5994"/>
                </a:lnTo>
                <a:lnTo>
                  <a:pt x="5442" y="4150"/>
                </a:lnTo>
                <a:lnTo>
                  <a:pt x="4995" y="4150"/>
                </a:lnTo>
                <a:lnTo>
                  <a:pt x="4995" y="5202"/>
                </a:lnTo>
                <a:lnTo>
                  <a:pt x="4980" y="5202"/>
                </a:lnTo>
                <a:lnTo>
                  <a:pt x="4201" y="4150"/>
                </a:ln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9" name="Google Shape;859;p104"/>
          <p:cNvSpPr/>
          <p:nvPr/>
        </p:nvSpPr>
        <p:spPr>
          <a:xfrm>
            <a:off x="4659313" y="2658511"/>
            <a:ext cx="285609" cy="285617"/>
          </a:xfrm>
          <a:custGeom>
            <a:rect b="b" l="l" r="r" t="t"/>
            <a:pathLst>
              <a:path extrusionOk="0" h="5995" w="6093">
                <a:moveTo>
                  <a:pt x="4158" y="1384"/>
                </a:moveTo>
                <a:cubicBezTo>
                  <a:pt x="3913" y="1384"/>
                  <a:pt x="3696" y="1586"/>
                  <a:pt x="3696" y="1845"/>
                </a:cubicBezTo>
                <a:cubicBezTo>
                  <a:pt x="3682" y="2090"/>
                  <a:pt x="3884" y="2306"/>
                  <a:pt x="4144" y="2306"/>
                </a:cubicBezTo>
                <a:lnTo>
                  <a:pt x="4158" y="2306"/>
                </a:lnTo>
                <a:cubicBezTo>
                  <a:pt x="4418" y="2306"/>
                  <a:pt x="4620" y="2090"/>
                  <a:pt x="4620" y="1845"/>
                </a:cubicBezTo>
                <a:cubicBezTo>
                  <a:pt x="4605" y="1600"/>
                  <a:pt x="4418" y="1398"/>
                  <a:pt x="4158" y="1384"/>
                </a:cubicBezTo>
                <a:close/>
                <a:moveTo>
                  <a:pt x="4158" y="923"/>
                </a:moveTo>
                <a:cubicBezTo>
                  <a:pt x="4678" y="923"/>
                  <a:pt x="5082" y="1341"/>
                  <a:pt x="5082" y="1845"/>
                </a:cubicBezTo>
                <a:cubicBezTo>
                  <a:pt x="5082" y="2364"/>
                  <a:pt x="4678" y="2767"/>
                  <a:pt x="4158" y="2767"/>
                </a:cubicBezTo>
                <a:cubicBezTo>
                  <a:pt x="3653" y="2767"/>
                  <a:pt x="3234" y="2364"/>
                  <a:pt x="3234" y="1845"/>
                </a:cubicBezTo>
                <a:cubicBezTo>
                  <a:pt x="3234" y="1341"/>
                  <a:pt x="3653" y="923"/>
                  <a:pt x="4158" y="923"/>
                </a:cubicBezTo>
                <a:close/>
                <a:moveTo>
                  <a:pt x="4115" y="1"/>
                </a:moveTo>
                <a:cubicBezTo>
                  <a:pt x="4057" y="1"/>
                  <a:pt x="3999" y="58"/>
                  <a:pt x="3999" y="116"/>
                </a:cubicBezTo>
                <a:lnTo>
                  <a:pt x="3985" y="203"/>
                </a:lnTo>
                <a:cubicBezTo>
                  <a:pt x="3985" y="289"/>
                  <a:pt x="3913" y="375"/>
                  <a:pt x="3812" y="390"/>
                </a:cubicBezTo>
                <a:cubicBezTo>
                  <a:pt x="3783" y="404"/>
                  <a:pt x="3768" y="404"/>
                  <a:pt x="3739" y="419"/>
                </a:cubicBezTo>
                <a:cubicBezTo>
                  <a:pt x="3721" y="425"/>
                  <a:pt x="3702" y="428"/>
                  <a:pt x="3682" y="428"/>
                </a:cubicBezTo>
                <a:cubicBezTo>
                  <a:pt x="3612" y="428"/>
                  <a:pt x="3539" y="389"/>
                  <a:pt x="3494" y="332"/>
                </a:cubicBezTo>
                <a:lnTo>
                  <a:pt x="3436" y="260"/>
                </a:lnTo>
                <a:cubicBezTo>
                  <a:pt x="3418" y="232"/>
                  <a:pt x="3381" y="216"/>
                  <a:pt x="3346" y="216"/>
                </a:cubicBezTo>
                <a:cubicBezTo>
                  <a:pt x="3326" y="216"/>
                  <a:pt x="3307" y="221"/>
                  <a:pt x="3292" y="231"/>
                </a:cubicBezTo>
                <a:lnTo>
                  <a:pt x="3191" y="275"/>
                </a:lnTo>
                <a:cubicBezTo>
                  <a:pt x="3148" y="303"/>
                  <a:pt x="3119" y="375"/>
                  <a:pt x="3148" y="433"/>
                </a:cubicBezTo>
                <a:lnTo>
                  <a:pt x="3191" y="505"/>
                </a:lnTo>
                <a:cubicBezTo>
                  <a:pt x="3220" y="592"/>
                  <a:pt x="3205" y="707"/>
                  <a:pt x="3133" y="764"/>
                </a:cubicBezTo>
                <a:cubicBezTo>
                  <a:pt x="3119" y="779"/>
                  <a:pt x="3090" y="808"/>
                  <a:pt x="3075" y="822"/>
                </a:cubicBezTo>
                <a:cubicBezTo>
                  <a:pt x="3036" y="871"/>
                  <a:pt x="2969" y="894"/>
                  <a:pt x="2904" y="894"/>
                </a:cubicBezTo>
                <a:cubicBezTo>
                  <a:pt x="2873" y="894"/>
                  <a:pt x="2843" y="889"/>
                  <a:pt x="2816" y="880"/>
                </a:cubicBezTo>
                <a:lnTo>
                  <a:pt x="2729" y="836"/>
                </a:lnTo>
                <a:cubicBezTo>
                  <a:pt x="2717" y="828"/>
                  <a:pt x="2702" y="825"/>
                  <a:pt x="2687" y="825"/>
                </a:cubicBezTo>
                <a:cubicBezTo>
                  <a:pt x="2649" y="825"/>
                  <a:pt x="2605" y="849"/>
                  <a:pt x="2585" y="880"/>
                </a:cubicBezTo>
                <a:lnTo>
                  <a:pt x="2541" y="981"/>
                </a:lnTo>
                <a:cubicBezTo>
                  <a:pt x="2512" y="1024"/>
                  <a:pt x="2527" y="1096"/>
                  <a:pt x="2570" y="1125"/>
                </a:cubicBezTo>
                <a:lnTo>
                  <a:pt x="2642" y="1182"/>
                </a:lnTo>
                <a:cubicBezTo>
                  <a:pt x="2714" y="1240"/>
                  <a:pt x="2758" y="1341"/>
                  <a:pt x="2729" y="1427"/>
                </a:cubicBezTo>
                <a:cubicBezTo>
                  <a:pt x="2714" y="1456"/>
                  <a:pt x="2714" y="1470"/>
                  <a:pt x="2700" y="1499"/>
                </a:cubicBezTo>
                <a:cubicBezTo>
                  <a:pt x="2686" y="1600"/>
                  <a:pt x="2599" y="1672"/>
                  <a:pt x="2512" y="1672"/>
                </a:cubicBezTo>
                <a:lnTo>
                  <a:pt x="2426" y="1686"/>
                </a:lnTo>
                <a:cubicBezTo>
                  <a:pt x="2368" y="1686"/>
                  <a:pt x="2310" y="1744"/>
                  <a:pt x="2310" y="1802"/>
                </a:cubicBezTo>
                <a:lnTo>
                  <a:pt x="2310" y="1903"/>
                </a:lnTo>
                <a:cubicBezTo>
                  <a:pt x="2310" y="1960"/>
                  <a:pt x="2368" y="2018"/>
                  <a:pt x="2426" y="2018"/>
                </a:cubicBezTo>
                <a:lnTo>
                  <a:pt x="2512" y="2032"/>
                </a:lnTo>
                <a:cubicBezTo>
                  <a:pt x="2599" y="2032"/>
                  <a:pt x="2686" y="2104"/>
                  <a:pt x="2700" y="2205"/>
                </a:cubicBezTo>
                <a:cubicBezTo>
                  <a:pt x="2714" y="2234"/>
                  <a:pt x="2714" y="2248"/>
                  <a:pt x="2729" y="2277"/>
                </a:cubicBezTo>
                <a:cubicBezTo>
                  <a:pt x="2758" y="2364"/>
                  <a:pt x="2714" y="2464"/>
                  <a:pt x="2642" y="2522"/>
                </a:cubicBezTo>
                <a:lnTo>
                  <a:pt x="2570" y="2580"/>
                </a:lnTo>
                <a:cubicBezTo>
                  <a:pt x="2527" y="2609"/>
                  <a:pt x="2512" y="2681"/>
                  <a:pt x="2541" y="2724"/>
                </a:cubicBezTo>
                <a:lnTo>
                  <a:pt x="2585" y="2825"/>
                </a:lnTo>
                <a:cubicBezTo>
                  <a:pt x="2605" y="2856"/>
                  <a:pt x="2649" y="2879"/>
                  <a:pt x="2693" y="2879"/>
                </a:cubicBezTo>
                <a:cubicBezTo>
                  <a:pt x="2710" y="2879"/>
                  <a:pt x="2727" y="2876"/>
                  <a:pt x="2743" y="2868"/>
                </a:cubicBezTo>
                <a:lnTo>
                  <a:pt x="2816" y="2825"/>
                </a:lnTo>
                <a:cubicBezTo>
                  <a:pt x="2843" y="2816"/>
                  <a:pt x="2873" y="2811"/>
                  <a:pt x="2904" y="2811"/>
                </a:cubicBezTo>
                <a:cubicBezTo>
                  <a:pt x="2969" y="2811"/>
                  <a:pt x="3036" y="2833"/>
                  <a:pt x="3075" y="2882"/>
                </a:cubicBezTo>
                <a:cubicBezTo>
                  <a:pt x="3090" y="2897"/>
                  <a:pt x="3119" y="2926"/>
                  <a:pt x="3133" y="2940"/>
                </a:cubicBezTo>
                <a:cubicBezTo>
                  <a:pt x="3205" y="2998"/>
                  <a:pt x="3220" y="3113"/>
                  <a:pt x="3191" y="3199"/>
                </a:cubicBezTo>
                <a:lnTo>
                  <a:pt x="3148" y="3271"/>
                </a:lnTo>
                <a:cubicBezTo>
                  <a:pt x="3119" y="3329"/>
                  <a:pt x="3148" y="3401"/>
                  <a:pt x="3191" y="3430"/>
                </a:cubicBezTo>
                <a:lnTo>
                  <a:pt x="3292" y="3473"/>
                </a:lnTo>
                <a:cubicBezTo>
                  <a:pt x="3307" y="3483"/>
                  <a:pt x="3326" y="3488"/>
                  <a:pt x="3346" y="3488"/>
                </a:cubicBezTo>
                <a:cubicBezTo>
                  <a:pt x="3381" y="3488"/>
                  <a:pt x="3418" y="3472"/>
                  <a:pt x="3436" y="3444"/>
                </a:cubicBezTo>
                <a:lnTo>
                  <a:pt x="3494" y="3372"/>
                </a:lnTo>
                <a:cubicBezTo>
                  <a:pt x="3539" y="3316"/>
                  <a:pt x="3612" y="3277"/>
                  <a:pt x="3682" y="3277"/>
                </a:cubicBezTo>
                <a:cubicBezTo>
                  <a:pt x="3702" y="3277"/>
                  <a:pt x="3721" y="3280"/>
                  <a:pt x="3739" y="3286"/>
                </a:cubicBezTo>
                <a:cubicBezTo>
                  <a:pt x="3768" y="3300"/>
                  <a:pt x="3783" y="3300"/>
                  <a:pt x="3812" y="3315"/>
                </a:cubicBezTo>
                <a:cubicBezTo>
                  <a:pt x="3913" y="3329"/>
                  <a:pt x="3985" y="3415"/>
                  <a:pt x="3985" y="3502"/>
                </a:cubicBezTo>
                <a:lnTo>
                  <a:pt x="3999" y="3588"/>
                </a:lnTo>
                <a:cubicBezTo>
                  <a:pt x="3999" y="3646"/>
                  <a:pt x="4057" y="3689"/>
                  <a:pt x="4115" y="3689"/>
                </a:cubicBezTo>
                <a:lnTo>
                  <a:pt x="4216" y="3689"/>
                </a:lnTo>
                <a:cubicBezTo>
                  <a:pt x="4273" y="3689"/>
                  <a:pt x="4331" y="3646"/>
                  <a:pt x="4331" y="3588"/>
                </a:cubicBezTo>
                <a:lnTo>
                  <a:pt x="4346" y="3502"/>
                </a:lnTo>
                <a:cubicBezTo>
                  <a:pt x="4346" y="3415"/>
                  <a:pt x="4418" y="3329"/>
                  <a:pt x="4519" y="3315"/>
                </a:cubicBezTo>
                <a:cubicBezTo>
                  <a:pt x="4548" y="3300"/>
                  <a:pt x="4562" y="3300"/>
                  <a:pt x="4591" y="3286"/>
                </a:cubicBezTo>
                <a:cubicBezTo>
                  <a:pt x="4610" y="3280"/>
                  <a:pt x="4629" y="3277"/>
                  <a:pt x="4648" y="3277"/>
                </a:cubicBezTo>
                <a:cubicBezTo>
                  <a:pt x="4719" y="3277"/>
                  <a:pt x="4791" y="3316"/>
                  <a:pt x="4836" y="3372"/>
                </a:cubicBezTo>
                <a:lnTo>
                  <a:pt x="4894" y="3444"/>
                </a:lnTo>
                <a:cubicBezTo>
                  <a:pt x="4913" y="3472"/>
                  <a:pt x="4949" y="3488"/>
                  <a:pt x="4985" y="3488"/>
                </a:cubicBezTo>
                <a:cubicBezTo>
                  <a:pt x="5004" y="3488"/>
                  <a:pt x="5023" y="3483"/>
                  <a:pt x="5038" y="3473"/>
                </a:cubicBezTo>
                <a:lnTo>
                  <a:pt x="5140" y="3430"/>
                </a:lnTo>
                <a:cubicBezTo>
                  <a:pt x="5183" y="3401"/>
                  <a:pt x="5212" y="3329"/>
                  <a:pt x="5183" y="3271"/>
                </a:cubicBezTo>
                <a:lnTo>
                  <a:pt x="5140" y="3199"/>
                </a:lnTo>
                <a:cubicBezTo>
                  <a:pt x="5111" y="3113"/>
                  <a:pt x="5125" y="2998"/>
                  <a:pt x="5197" y="2940"/>
                </a:cubicBezTo>
                <a:cubicBezTo>
                  <a:pt x="5212" y="2926"/>
                  <a:pt x="5241" y="2897"/>
                  <a:pt x="5255" y="2882"/>
                </a:cubicBezTo>
                <a:cubicBezTo>
                  <a:pt x="5294" y="2833"/>
                  <a:pt x="5361" y="2811"/>
                  <a:pt x="5427" y="2811"/>
                </a:cubicBezTo>
                <a:cubicBezTo>
                  <a:pt x="5457" y="2811"/>
                  <a:pt x="5487" y="2816"/>
                  <a:pt x="5515" y="2825"/>
                </a:cubicBezTo>
                <a:lnTo>
                  <a:pt x="5587" y="2868"/>
                </a:lnTo>
                <a:cubicBezTo>
                  <a:pt x="5601" y="2871"/>
                  <a:pt x="5617" y="2873"/>
                  <a:pt x="5632" y="2873"/>
                </a:cubicBezTo>
                <a:cubicBezTo>
                  <a:pt x="5678" y="2873"/>
                  <a:pt x="5724" y="2857"/>
                  <a:pt x="5746" y="2825"/>
                </a:cubicBezTo>
                <a:lnTo>
                  <a:pt x="5789" y="2724"/>
                </a:lnTo>
                <a:cubicBezTo>
                  <a:pt x="5818" y="2681"/>
                  <a:pt x="5804" y="2609"/>
                  <a:pt x="5760" y="2580"/>
                </a:cubicBezTo>
                <a:lnTo>
                  <a:pt x="5688" y="2522"/>
                </a:lnTo>
                <a:cubicBezTo>
                  <a:pt x="5616" y="2464"/>
                  <a:pt x="5573" y="2364"/>
                  <a:pt x="5601" y="2277"/>
                </a:cubicBezTo>
                <a:cubicBezTo>
                  <a:pt x="5616" y="2248"/>
                  <a:pt x="5616" y="2234"/>
                  <a:pt x="5616" y="2205"/>
                </a:cubicBezTo>
                <a:cubicBezTo>
                  <a:pt x="5645" y="2104"/>
                  <a:pt x="5731" y="2032"/>
                  <a:pt x="5818" y="2032"/>
                </a:cubicBezTo>
                <a:lnTo>
                  <a:pt x="5905" y="2018"/>
                </a:lnTo>
                <a:cubicBezTo>
                  <a:pt x="5962" y="2018"/>
                  <a:pt x="6006" y="1960"/>
                  <a:pt x="6006" y="1903"/>
                </a:cubicBezTo>
                <a:lnTo>
                  <a:pt x="6006" y="1802"/>
                </a:lnTo>
                <a:cubicBezTo>
                  <a:pt x="6006" y="1744"/>
                  <a:pt x="5962" y="1686"/>
                  <a:pt x="5905" y="1686"/>
                </a:cubicBezTo>
                <a:lnTo>
                  <a:pt x="5818" y="1672"/>
                </a:lnTo>
                <a:cubicBezTo>
                  <a:pt x="5731" y="1672"/>
                  <a:pt x="5645" y="1600"/>
                  <a:pt x="5616" y="1499"/>
                </a:cubicBezTo>
                <a:cubicBezTo>
                  <a:pt x="5616" y="1470"/>
                  <a:pt x="5616" y="1456"/>
                  <a:pt x="5601" y="1427"/>
                </a:cubicBezTo>
                <a:cubicBezTo>
                  <a:pt x="5573" y="1341"/>
                  <a:pt x="5616" y="1240"/>
                  <a:pt x="5688" y="1182"/>
                </a:cubicBezTo>
                <a:lnTo>
                  <a:pt x="5760" y="1125"/>
                </a:lnTo>
                <a:cubicBezTo>
                  <a:pt x="5804" y="1096"/>
                  <a:pt x="5818" y="1024"/>
                  <a:pt x="5789" y="981"/>
                </a:cubicBezTo>
                <a:lnTo>
                  <a:pt x="5746" y="880"/>
                </a:lnTo>
                <a:cubicBezTo>
                  <a:pt x="5725" y="849"/>
                  <a:pt x="5682" y="825"/>
                  <a:pt x="5638" y="825"/>
                </a:cubicBezTo>
                <a:cubicBezTo>
                  <a:pt x="5620" y="825"/>
                  <a:pt x="5603" y="828"/>
                  <a:pt x="5587" y="836"/>
                </a:cubicBezTo>
                <a:lnTo>
                  <a:pt x="5515" y="880"/>
                </a:lnTo>
                <a:cubicBezTo>
                  <a:pt x="5487" y="889"/>
                  <a:pt x="5457" y="894"/>
                  <a:pt x="5427" y="894"/>
                </a:cubicBezTo>
                <a:cubicBezTo>
                  <a:pt x="5361" y="894"/>
                  <a:pt x="5294" y="871"/>
                  <a:pt x="5255" y="822"/>
                </a:cubicBezTo>
                <a:cubicBezTo>
                  <a:pt x="5241" y="808"/>
                  <a:pt x="5212" y="779"/>
                  <a:pt x="5197" y="764"/>
                </a:cubicBezTo>
                <a:cubicBezTo>
                  <a:pt x="5125" y="707"/>
                  <a:pt x="5111" y="592"/>
                  <a:pt x="5140" y="505"/>
                </a:cubicBezTo>
                <a:lnTo>
                  <a:pt x="5183" y="433"/>
                </a:lnTo>
                <a:cubicBezTo>
                  <a:pt x="5197" y="375"/>
                  <a:pt x="5183" y="303"/>
                  <a:pt x="5125" y="275"/>
                </a:cubicBezTo>
                <a:lnTo>
                  <a:pt x="5038" y="231"/>
                </a:lnTo>
                <a:cubicBezTo>
                  <a:pt x="5023" y="221"/>
                  <a:pt x="5004" y="216"/>
                  <a:pt x="4985" y="216"/>
                </a:cubicBezTo>
                <a:cubicBezTo>
                  <a:pt x="4949" y="216"/>
                  <a:pt x="4913" y="232"/>
                  <a:pt x="4894" y="260"/>
                </a:cubicBezTo>
                <a:lnTo>
                  <a:pt x="4836" y="332"/>
                </a:lnTo>
                <a:cubicBezTo>
                  <a:pt x="4791" y="389"/>
                  <a:pt x="4719" y="428"/>
                  <a:pt x="4648" y="428"/>
                </a:cubicBezTo>
                <a:cubicBezTo>
                  <a:pt x="4629" y="428"/>
                  <a:pt x="4610" y="425"/>
                  <a:pt x="4591" y="419"/>
                </a:cubicBezTo>
                <a:cubicBezTo>
                  <a:pt x="4562" y="404"/>
                  <a:pt x="4548" y="404"/>
                  <a:pt x="4519" y="390"/>
                </a:cubicBezTo>
                <a:cubicBezTo>
                  <a:pt x="4418" y="375"/>
                  <a:pt x="4346" y="289"/>
                  <a:pt x="4346" y="203"/>
                </a:cubicBezTo>
                <a:lnTo>
                  <a:pt x="4331" y="116"/>
                </a:lnTo>
                <a:cubicBezTo>
                  <a:pt x="4317" y="58"/>
                  <a:pt x="4273" y="1"/>
                  <a:pt x="4216" y="1"/>
                </a:cubicBezTo>
                <a:close/>
                <a:moveTo>
                  <a:pt x="1386" y="3228"/>
                </a:moveTo>
                <a:cubicBezTo>
                  <a:pt x="1300" y="3228"/>
                  <a:pt x="1213" y="3257"/>
                  <a:pt x="1141" y="3286"/>
                </a:cubicBezTo>
                <a:lnTo>
                  <a:pt x="1" y="3689"/>
                </a:lnTo>
                <a:lnTo>
                  <a:pt x="1" y="5533"/>
                </a:lnTo>
                <a:lnTo>
                  <a:pt x="982" y="5115"/>
                </a:lnTo>
                <a:cubicBezTo>
                  <a:pt x="1040" y="5094"/>
                  <a:pt x="1101" y="5083"/>
                  <a:pt x="1163" y="5083"/>
                </a:cubicBezTo>
                <a:cubicBezTo>
                  <a:pt x="1224" y="5083"/>
                  <a:pt x="1285" y="5094"/>
                  <a:pt x="1343" y="5115"/>
                </a:cubicBezTo>
                <a:lnTo>
                  <a:pt x="3436" y="5965"/>
                </a:lnTo>
                <a:cubicBezTo>
                  <a:pt x="3480" y="5994"/>
                  <a:pt x="3537" y="5994"/>
                  <a:pt x="3581" y="5994"/>
                </a:cubicBezTo>
                <a:cubicBezTo>
                  <a:pt x="3653" y="5994"/>
                  <a:pt x="3710" y="5980"/>
                  <a:pt x="3754" y="5951"/>
                </a:cubicBezTo>
                <a:lnTo>
                  <a:pt x="5832" y="4798"/>
                </a:lnTo>
                <a:cubicBezTo>
                  <a:pt x="6006" y="4726"/>
                  <a:pt x="6092" y="4525"/>
                  <a:pt x="6020" y="4352"/>
                </a:cubicBezTo>
                <a:cubicBezTo>
                  <a:pt x="5954" y="4221"/>
                  <a:pt x="5822" y="4139"/>
                  <a:pt x="5686" y="4139"/>
                </a:cubicBezTo>
                <a:cubicBezTo>
                  <a:pt x="5643" y="4139"/>
                  <a:pt x="5600" y="4147"/>
                  <a:pt x="5558" y="4165"/>
                </a:cubicBezTo>
                <a:cubicBezTo>
                  <a:pt x="5544" y="4179"/>
                  <a:pt x="5529" y="4179"/>
                  <a:pt x="5515" y="4193"/>
                </a:cubicBezTo>
                <a:lnTo>
                  <a:pt x="3927" y="4842"/>
                </a:lnTo>
                <a:lnTo>
                  <a:pt x="3581" y="4842"/>
                </a:lnTo>
                <a:cubicBezTo>
                  <a:pt x="3783" y="4842"/>
                  <a:pt x="3927" y="4698"/>
                  <a:pt x="3927" y="4496"/>
                </a:cubicBezTo>
                <a:cubicBezTo>
                  <a:pt x="3927" y="4352"/>
                  <a:pt x="3840" y="4222"/>
                  <a:pt x="3696" y="4179"/>
                </a:cubicBezTo>
                <a:lnTo>
                  <a:pt x="1690" y="3300"/>
                </a:lnTo>
                <a:cubicBezTo>
                  <a:pt x="1589" y="3257"/>
                  <a:pt x="1488" y="3228"/>
                  <a:pt x="1386" y="3228"/>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0" name="Google Shape;860;p104"/>
          <p:cNvSpPr/>
          <p:nvPr/>
        </p:nvSpPr>
        <p:spPr>
          <a:xfrm>
            <a:off x="4661352" y="571249"/>
            <a:ext cx="281531" cy="281540"/>
          </a:xfrm>
          <a:custGeom>
            <a:rect b="b" l="l" r="r" t="t"/>
            <a:pathLst>
              <a:path extrusionOk="0" h="5995" w="6006">
                <a:moveTo>
                  <a:pt x="463" y="231"/>
                </a:moveTo>
                <a:cubicBezTo>
                  <a:pt x="347" y="231"/>
                  <a:pt x="232" y="347"/>
                  <a:pt x="232" y="462"/>
                </a:cubicBezTo>
                <a:cubicBezTo>
                  <a:pt x="232" y="534"/>
                  <a:pt x="261" y="592"/>
                  <a:pt x="304" y="635"/>
                </a:cubicBezTo>
                <a:lnTo>
                  <a:pt x="607" y="937"/>
                </a:lnTo>
                <a:lnTo>
                  <a:pt x="405" y="937"/>
                </a:lnTo>
                <a:cubicBezTo>
                  <a:pt x="318" y="937"/>
                  <a:pt x="246" y="1009"/>
                  <a:pt x="246" y="1096"/>
                </a:cubicBezTo>
                <a:cubicBezTo>
                  <a:pt x="246" y="1139"/>
                  <a:pt x="261" y="1182"/>
                  <a:pt x="289" y="1211"/>
                </a:cubicBezTo>
                <a:lnTo>
                  <a:pt x="795" y="1715"/>
                </a:lnTo>
                <a:cubicBezTo>
                  <a:pt x="881" y="1802"/>
                  <a:pt x="997" y="1845"/>
                  <a:pt x="1127" y="1845"/>
                </a:cubicBezTo>
                <a:lnTo>
                  <a:pt x="1531" y="1845"/>
                </a:lnTo>
                <a:lnTo>
                  <a:pt x="2844" y="3170"/>
                </a:lnTo>
                <a:cubicBezTo>
                  <a:pt x="2888" y="3214"/>
                  <a:pt x="2945" y="3235"/>
                  <a:pt x="3005" y="3235"/>
                </a:cubicBezTo>
                <a:cubicBezTo>
                  <a:pt x="3065" y="3235"/>
                  <a:pt x="3126" y="3214"/>
                  <a:pt x="3176" y="3170"/>
                </a:cubicBezTo>
                <a:cubicBezTo>
                  <a:pt x="3263" y="3084"/>
                  <a:pt x="3263" y="2940"/>
                  <a:pt x="3176" y="2853"/>
                </a:cubicBezTo>
                <a:cubicBezTo>
                  <a:pt x="3176" y="2839"/>
                  <a:pt x="3176" y="2839"/>
                  <a:pt x="3176" y="2839"/>
                </a:cubicBezTo>
                <a:lnTo>
                  <a:pt x="1848" y="1528"/>
                </a:lnTo>
                <a:lnTo>
                  <a:pt x="1848" y="1125"/>
                </a:lnTo>
                <a:cubicBezTo>
                  <a:pt x="1848" y="995"/>
                  <a:pt x="1805" y="880"/>
                  <a:pt x="1718" y="793"/>
                </a:cubicBezTo>
                <a:lnTo>
                  <a:pt x="1213" y="289"/>
                </a:lnTo>
                <a:cubicBezTo>
                  <a:pt x="1177" y="260"/>
                  <a:pt x="1134" y="246"/>
                  <a:pt x="1092" y="246"/>
                </a:cubicBezTo>
                <a:cubicBezTo>
                  <a:pt x="1051" y="246"/>
                  <a:pt x="1011" y="260"/>
                  <a:pt x="982" y="289"/>
                </a:cubicBezTo>
                <a:cubicBezTo>
                  <a:pt x="953" y="318"/>
                  <a:pt x="939" y="361"/>
                  <a:pt x="939" y="404"/>
                </a:cubicBezTo>
                <a:lnTo>
                  <a:pt x="939" y="606"/>
                </a:lnTo>
                <a:lnTo>
                  <a:pt x="636" y="303"/>
                </a:lnTo>
                <a:cubicBezTo>
                  <a:pt x="593" y="260"/>
                  <a:pt x="535" y="231"/>
                  <a:pt x="463" y="231"/>
                </a:cubicBezTo>
                <a:close/>
                <a:moveTo>
                  <a:pt x="3003" y="1845"/>
                </a:moveTo>
                <a:cubicBezTo>
                  <a:pt x="2960" y="1845"/>
                  <a:pt x="2902" y="1859"/>
                  <a:pt x="2844" y="1874"/>
                </a:cubicBezTo>
                <a:lnTo>
                  <a:pt x="3494" y="2522"/>
                </a:lnTo>
                <a:cubicBezTo>
                  <a:pt x="3624" y="2637"/>
                  <a:pt x="3696" y="2810"/>
                  <a:pt x="3696" y="2998"/>
                </a:cubicBezTo>
                <a:cubicBezTo>
                  <a:pt x="3696" y="3387"/>
                  <a:pt x="3393" y="3689"/>
                  <a:pt x="3003" y="3689"/>
                </a:cubicBezTo>
                <a:cubicBezTo>
                  <a:pt x="2830" y="3689"/>
                  <a:pt x="2657" y="3617"/>
                  <a:pt x="2527" y="3487"/>
                </a:cubicBezTo>
                <a:lnTo>
                  <a:pt x="1877" y="2839"/>
                </a:lnTo>
                <a:cubicBezTo>
                  <a:pt x="1863" y="2897"/>
                  <a:pt x="1848" y="2954"/>
                  <a:pt x="1848" y="2998"/>
                </a:cubicBezTo>
                <a:cubicBezTo>
                  <a:pt x="1848" y="3646"/>
                  <a:pt x="2368" y="4150"/>
                  <a:pt x="3003" y="4150"/>
                </a:cubicBezTo>
                <a:cubicBezTo>
                  <a:pt x="3653" y="4150"/>
                  <a:pt x="4158" y="3646"/>
                  <a:pt x="4158" y="2998"/>
                </a:cubicBezTo>
                <a:cubicBezTo>
                  <a:pt x="4158" y="2364"/>
                  <a:pt x="3653" y="1845"/>
                  <a:pt x="3003" y="1845"/>
                </a:cubicBezTo>
                <a:close/>
                <a:moveTo>
                  <a:pt x="3003" y="923"/>
                </a:moveTo>
                <a:cubicBezTo>
                  <a:pt x="2772" y="923"/>
                  <a:pt x="2541" y="966"/>
                  <a:pt x="2310" y="1053"/>
                </a:cubicBezTo>
                <a:cubicBezTo>
                  <a:pt x="2310" y="1081"/>
                  <a:pt x="2310" y="1096"/>
                  <a:pt x="2310" y="1125"/>
                </a:cubicBezTo>
                <a:lnTo>
                  <a:pt x="2310" y="1341"/>
                </a:lnTo>
                <a:lnTo>
                  <a:pt x="2469" y="1485"/>
                </a:lnTo>
                <a:cubicBezTo>
                  <a:pt x="2642" y="1427"/>
                  <a:pt x="2830" y="1384"/>
                  <a:pt x="3003" y="1384"/>
                </a:cubicBezTo>
                <a:cubicBezTo>
                  <a:pt x="3898" y="1384"/>
                  <a:pt x="4620" y="2119"/>
                  <a:pt x="4620" y="2998"/>
                </a:cubicBezTo>
                <a:cubicBezTo>
                  <a:pt x="4620" y="3891"/>
                  <a:pt x="3898" y="4611"/>
                  <a:pt x="3003" y="4611"/>
                </a:cubicBezTo>
                <a:cubicBezTo>
                  <a:pt x="2123" y="4611"/>
                  <a:pt x="1386" y="3891"/>
                  <a:pt x="1386" y="2998"/>
                </a:cubicBezTo>
                <a:cubicBezTo>
                  <a:pt x="1386" y="2810"/>
                  <a:pt x="1430" y="2637"/>
                  <a:pt x="1487" y="2464"/>
                </a:cubicBezTo>
                <a:lnTo>
                  <a:pt x="1343" y="2306"/>
                </a:lnTo>
                <a:lnTo>
                  <a:pt x="1054" y="2306"/>
                </a:lnTo>
                <a:cubicBezTo>
                  <a:pt x="968" y="2537"/>
                  <a:pt x="939" y="2767"/>
                  <a:pt x="925" y="2998"/>
                </a:cubicBezTo>
                <a:cubicBezTo>
                  <a:pt x="925" y="4150"/>
                  <a:pt x="1863" y="5072"/>
                  <a:pt x="3003" y="5072"/>
                </a:cubicBezTo>
                <a:cubicBezTo>
                  <a:pt x="4158" y="5072"/>
                  <a:pt x="5082" y="4150"/>
                  <a:pt x="5082" y="2998"/>
                </a:cubicBezTo>
                <a:cubicBezTo>
                  <a:pt x="5082" y="1859"/>
                  <a:pt x="4158" y="923"/>
                  <a:pt x="3003" y="923"/>
                </a:cubicBezTo>
                <a:close/>
                <a:moveTo>
                  <a:pt x="3003" y="1"/>
                </a:moveTo>
                <a:cubicBezTo>
                  <a:pt x="2585" y="1"/>
                  <a:pt x="2195" y="102"/>
                  <a:pt x="1834" y="246"/>
                </a:cubicBezTo>
                <a:lnTo>
                  <a:pt x="2050" y="462"/>
                </a:lnTo>
                <a:cubicBezTo>
                  <a:pt x="2094" y="519"/>
                  <a:pt x="2137" y="563"/>
                  <a:pt x="2166" y="620"/>
                </a:cubicBezTo>
                <a:cubicBezTo>
                  <a:pt x="2440" y="519"/>
                  <a:pt x="2729" y="476"/>
                  <a:pt x="3003" y="462"/>
                </a:cubicBezTo>
                <a:cubicBezTo>
                  <a:pt x="4418" y="462"/>
                  <a:pt x="5544" y="1600"/>
                  <a:pt x="5544" y="2998"/>
                </a:cubicBezTo>
                <a:cubicBezTo>
                  <a:pt x="5544" y="4409"/>
                  <a:pt x="4418" y="5533"/>
                  <a:pt x="3003" y="5533"/>
                </a:cubicBezTo>
                <a:cubicBezTo>
                  <a:pt x="1603" y="5533"/>
                  <a:pt x="463" y="4409"/>
                  <a:pt x="463" y="2998"/>
                </a:cubicBezTo>
                <a:cubicBezTo>
                  <a:pt x="463" y="2709"/>
                  <a:pt x="520" y="2421"/>
                  <a:pt x="621" y="2162"/>
                </a:cubicBezTo>
                <a:cubicBezTo>
                  <a:pt x="564" y="2133"/>
                  <a:pt x="520" y="2090"/>
                  <a:pt x="463" y="2047"/>
                </a:cubicBezTo>
                <a:lnTo>
                  <a:pt x="246" y="1831"/>
                </a:lnTo>
                <a:cubicBezTo>
                  <a:pt x="87" y="2191"/>
                  <a:pt x="1" y="2594"/>
                  <a:pt x="1" y="2998"/>
                </a:cubicBezTo>
                <a:cubicBezTo>
                  <a:pt x="1" y="4654"/>
                  <a:pt x="1358" y="5994"/>
                  <a:pt x="3003" y="5994"/>
                </a:cubicBezTo>
                <a:cubicBezTo>
                  <a:pt x="4663" y="5994"/>
                  <a:pt x="6006" y="4654"/>
                  <a:pt x="6006" y="2998"/>
                </a:cubicBezTo>
                <a:cubicBezTo>
                  <a:pt x="6006" y="1355"/>
                  <a:pt x="4663" y="1"/>
                  <a:pt x="3003"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1" name="Google Shape;861;p104"/>
          <p:cNvSpPr txBox="1"/>
          <p:nvPr>
            <p:ph idx="7" type="body"/>
          </p:nvPr>
        </p:nvSpPr>
        <p:spPr>
          <a:xfrm>
            <a:off x="0" y="0"/>
            <a:ext cx="657000" cy="314400"/>
          </a:xfrm>
          <a:prstGeom prst="rect">
            <a:avLst/>
          </a:prstGeom>
          <a:solidFill>
            <a:schemeClr val="accent2"/>
          </a:solidFill>
        </p:spPr>
        <p:txBody>
          <a:bodyPr anchorCtr="0" anchor="ctr" bIns="0" lIns="180000" spcFirstLastPara="1" rIns="180000" wrap="square" tIns="0">
            <a:noAutofit/>
          </a:bodyPr>
          <a:lstStyle>
            <a:lvl1pPr indent="-292100" lvl="0" marL="457200">
              <a:lnSpc>
                <a:spcPct val="100000"/>
              </a:lnSpc>
              <a:spcBef>
                <a:spcPts val="0"/>
              </a:spcBef>
              <a:spcAft>
                <a:spcPts val="0"/>
              </a:spcAft>
              <a:buClr>
                <a:schemeClr val="lt1"/>
              </a:buClr>
              <a:buSzPts val="1000"/>
              <a:buFont typeface="Fira Sans Medium"/>
              <a:buChar char="→"/>
              <a:defRPr sz="1000">
                <a:solidFill>
                  <a:schemeClr val="lt1"/>
                </a:solidFill>
                <a:latin typeface="Fira Sans Medium"/>
                <a:ea typeface="Fira Sans Medium"/>
                <a:cs typeface="Fira Sans Medium"/>
                <a:sym typeface="Fira Sans Medium"/>
              </a:defRPr>
            </a:lvl1pPr>
            <a:lvl2pPr indent="-234950" lvl="1" marL="914400">
              <a:lnSpc>
                <a:spcPct val="100000"/>
              </a:lnSpc>
              <a:spcBef>
                <a:spcPts val="1600"/>
              </a:spcBef>
              <a:spcAft>
                <a:spcPts val="0"/>
              </a:spcAft>
              <a:buSzPts val="100"/>
              <a:buChar char="·"/>
              <a:defRPr sz="100"/>
            </a:lvl2pPr>
            <a:lvl3pPr indent="-234950" lvl="2" marL="1371600">
              <a:lnSpc>
                <a:spcPct val="100000"/>
              </a:lnSpc>
              <a:spcBef>
                <a:spcPts val="1600"/>
              </a:spcBef>
              <a:spcAft>
                <a:spcPts val="0"/>
              </a:spcAft>
              <a:buSzPts val="100"/>
              <a:buChar char="·"/>
              <a:defRPr sz="100"/>
            </a:lvl3pPr>
            <a:lvl4pPr indent="-234950" lvl="3" marL="1828800">
              <a:lnSpc>
                <a:spcPct val="100000"/>
              </a:lnSpc>
              <a:spcBef>
                <a:spcPts val="1600"/>
              </a:spcBef>
              <a:spcAft>
                <a:spcPts val="0"/>
              </a:spcAft>
              <a:buSzPts val="100"/>
              <a:buChar char="·"/>
              <a:defRPr sz="100"/>
            </a:lvl4pPr>
            <a:lvl5pPr indent="-234950" lvl="4" marL="2286000">
              <a:lnSpc>
                <a:spcPct val="100000"/>
              </a:lnSpc>
              <a:spcBef>
                <a:spcPts val="1600"/>
              </a:spcBef>
              <a:spcAft>
                <a:spcPts val="0"/>
              </a:spcAft>
              <a:buSzPts val="100"/>
              <a:buChar char="·"/>
              <a:defRPr sz="100"/>
            </a:lvl5pPr>
            <a:lvl6pPr indent="-234950" lvl="5" marL="2743200">
              <a:lnSpc>
                <a:spcPct val="100000"/>
              </a:lnSpc>
              <a:spcBef>
                <a:spcPts val="1600"/>
              </a:spcBef>
              <a:spcAft>
                <a:spcPts val="0"/>
              </a:spcAft>
              <a:buSzPts val="100"/>
              <a:buChar char="·"/>
              <a:defRPr sz="100"/>
            </a:lvl6pPr>
            <a:lvl7pPr indent="-234950" lvl="6" marL="3200400">
              <a:lnSpc>
                <a:spcPct val="100000"/>
              </a:lnSpc>
              <a:spcBef>
                <a:spcPts val="1600"/>
              </a:spcBef>
              <a:spcAft>
                <a:spcPts val="0"/>
              </a:spcAft>
              <a:buSzPts val="100"/>
              <a:buChar char="·"/>
              <a:defRPr sz="100"/>
            </a:lvl7pPr>
            <a:lvl8pPr indent="-234950" lvl="7" marL="3657600">
              <a:lnSpc>
                <a:spcPct val="100000"/>
              </a:lnSpc>
              <a:spcBef>
                <a:spcPts val="1600"/>
              </a:spcBef>
              <a:spcAft>
                <a:spcPts val="0"/>
              </a:spcAft>
              <a:buSzPts val="100"/>
              <a:buChar char="·"/>
              <a:defRPr sz="100"/>
            </a:lvl8pPr>
            <a:lvl9pPr indent="-234950" lvl="8" marL="4114800">
              <a:lnSpc>
                <a:spcPct val="100000"/>
              </a:lnSpc>
              <a:spcBef>
                <a:spcPts val="1600"/>
              </a:spcBef>
              <a:spcAft>
                <a:spcPts val="1600"/>
              </a:spcAft>
              <a:buSzPts val="100"/>
              <a:buChar char="·"/>
              <a:defRPr sz="100"/>
            </a:lvl9pPr>
          </a:lstStyle>
          <a:p/>
        </p:txBody>
      </p:sp>
    </p:spTree>
  </p:cSld>
  <p:clrMapOvr>
    <a:masterClrMapping/>
  </p:clrMapOvr>
  <p:extLst>
    <p:ext uri="{DCECCB84-F9BA-43D5-87BE-67443E8EF086}">
      <p15:sldGuideLst>
        <p15:guide id="1" pos="2730">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11" Type="http://schemas.openxmlformats.org/officeDocument/2006/relationships/slideLayout" Target="../slideLayouts/slideLayout32.xml"/><Relationship Id="rId22" Type="http://schemas.openxmlformats.org/officeDocument/2006/relationships/slideLayout" Target="../slideLayouts/slideLayout43.xml"/><Relationship Id="rId10" Type="http://schemas.openxmlformats.org/officeDocument/2006/relationships/slideLayout" Target="../slideLayouts/slideLayout31.xml"/><Relationship Id="rId21" Type="http://schemas.openxmlformats.org/officeDocument/2006/relationships/slideLayout" Target="../slideLayouts/slideLayout42.xml"/><Relationship Id="rId13" Type="http://schemas.openxmlformats.org/officeDocument/2006/relationships/slideLayout" Target="../slideLayouts/slideLayout34.xml"/><Relationship Id="rId24" Type="http://schemas.openxmlformats.org/officeDocument/2006/relationships/theme" Target="../theme/theme6.xml"/><Relationship Id="rId12" Type="http://schemas.openxmlformats.org/officeDocument/2006/relationships/slideLayout" Target="../slideLayouts/slideLayout33.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slideLayout" Target="../slideLayouts/slideLayout40.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theme" Target="../theme/theme4.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5.xml"/><Relationship Id="rId11" Type="http://schemas.openxmlformats.org/officeDocument/2006/relationships/slideLayout" Target="../slideLayouts/slideLayout76.xml"/><Relationship Id="rId22" Type="http://schemas.openxmlformats.org/officeDocument/2006/relationships/theme" Target="../theme/theme2.xml"/><Relationship Id="rId10" Type="http://schemas.openxmlformats.org/officeDocument/2006/relationships/slideLayout" Target="../slideLayouts/slideLayout75.xml"/><Relationship Id="rId21" Type="http://schemas.openxmlformats.org/officeDocument/2006/relationships/slideLayout" Target="../slideLayouts/slideLayout86.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5" Type="http://schemas.openxmlformats.org/officeDocument/2006/relationships/slideLayout" Target="../slideLayouts/slideLayout80.xml"/><Relationship Id="rId14" Type="http://schemas.openxmlformats.org/officeDocument/2006/relationships/slideLayout" Target="../slideLayouts/slideLayout79.xml"/><Relationship Id="rId17" Type="http://schemas.openxmlformats.org/officeDocument/2006/relationships/slideLayout" Target="../slideLayouts/slideLayout82.xml"/><Relationship Id="rId16" Type="http://schemas.openxmlformats.org/officeDocument/2006/relationships/slideLayout" Target="../slideLayouts/slideLayout81.xml"/><Relationship Id="rId5" Type="http://schemas.openxmlformats.org/officeDocument/2006/relationships/slideLayout" Target="../slideLayouts/slideLayout70.xml"/><Relationship Id="rId19" Type="http://schemas.openxmlformats.org/officeDocument/2006/relationships/slideLayout" Target="../slideLayouts/slideLayout84.xml"/><Relationship Id="rId6" Type="http://schemas.openxmlformats.org/officeDocument/2006/relationships/slideLayout" Target="../slideLayouts/slideLayout71.xml"/><Relationship Id="rId18" Type="http://schemas.openxmlformats.org/officeDocument/2006/relationships/slideLayout" Target="../slideLayouts/slideLayout83.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6" Type="http://schemas.openxmlformats.org/officeDocument/2006/relationships/slideLayout" Target="../slideLayouts/slideLayout92.xml"/><Relationship Id="rId18" Type="http://schemas.openxmlformats.org/officeDocument/2006/relationships/slideLayout" Target="../slideLayouts/slideLayout104.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5.xml"/><Relationship Id="rId11" Type="http://schemas.openxmlformats.org/officeDocument/2006/relationships/slideLayout" Target="../slideLayouts/slideLayout116.xml"/><Relationship Id="rId22" Type="http://schemas.openxmlformats.org/officeDocument/2006/relationships/theme" Target="../theme/theme7.xml"/><Relationship Id="rId10" Type="http://schemas.openxmlformats.org/officeDocument/2006/relationships/slideLayout" Target="../slideLayouts/slideLayout115.xml"/><Relationship Id="rId21" Type="http://schemas.openxmlformats.org/officeDocument/2006/relationships/slideLayout" Target="../slideLayouts/slideLayout126.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5" Type="http://schemas.openxmlformats.org/officeDocument/2006/relationships/slideLayout" Target="../slideLayouts/slideLayout110.xml"/><Relationship Id="rId19" Type="http://schemas.openxmlformats.org/officeDocument/2006/relationships/slideLayout" Target="../slideLayouts/slideLayout124.xml"/><Relationship Id="rId6" Type="http://schemas.openxmlformats.org/officeDocument/2006/relationships/slideLayout" Target="../slideLayouts/slideLayout111.xml"/><Relationship Id="rId18" Type="http://schemas.openxmlformats.org/officeDocument/2006/relationships/slideLayout" Target="../slideLayouts/slideLayout123.xml"/><Relationship Id="rId7" Type="http://schemas.openxmlformats.org/officeDocument/2006/relationships/slideLayout" Target="../slideLayouts/slideLayout112.xml"/><Relationship Id="rId8"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5" name="Shape 5"/>
        <p:cNvGrpSpPr/>
        <p:nvPr/>
      </p:nvGrpSpPr>
      <p:grpSpPr>
        <a:xfrm>
          <a:off x="0" y="0"/>
          <a:ext cx="0" cy="0"/>
          <a:chOff x="0" y="0"/>
          <a:chExt cx="0" cy="0"/>
        </a:xfrm>
      </p:grpSpPr>
      <p:sp>
        <p:nvSpPr>
          <p:cNvPr id="6" name="Google Shape;6;p1"/>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8" name="Google Shape;8;p1"/>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rtl="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rtl="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9" name="Google Shape;9;p1"/>
          <p:cNvSpPr txBox="1"/>
          <p:nvPr>
            <p:ph idx="12" type="sldNum"/>
          </p:nvPr>
        </p:nvSpPr>
        <p:spPr>
          <a:xfrm>
            <a:off x="8495850" y="4629675"/>
            <a:ext cx="342900" cy="3108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rtl="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1" name="Google Shape;11;p1"/>
          <p:cNvCxnSpPr>
            <a:stCxn id="9" idx="1"/>
            <a:endCxn id="9"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199" name="Shape 199"/>
        <p:cNvGrpSpPr/>
        <p:nvPr/>
      </p:nvGrpSpPr>
      <p:grpSpPr>
        <a:xfrm>
          <a:off x="0" y="0"/>
          <a:ext cx="0" cy="0"/>
          <a:chOff x="0" y="0"/>
          <a:chExt cx="0" cy="0"/>
        </a:xfrm>
      </p:grpSpPr>
      <p:sp>
        <p:nvSpPr>
          <p:cNvPr id="200" name="Google Shape;200;p23"/>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1" name="Google Shape;201;p23"/>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02" name="Google Shape;202;p23"/>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203" name="Google Shape;203;p23"/>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3"/>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05" name="Google Shape;205;p23"/>
          <p:cNvCxnSpPr>
            <a:stCxn id="203" idx="1"/>
            <a:endCxn id="203"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388" name="Shape 388"/>
        <p:cNvGrpSpPr/>
        <p:nvPr/>
      </p:nvGrpSpPr>
      <p:grpSpPr>
        <a:xfrm>
          <a:off x="0" y="0"/>
          <a:ext cx="0" cy="0"/>
          <a:chOff x="0" y="0"/>
          <a:chExt cx="0" cy="0"/>
        </a:xfrm>
      </p:grpSpPr>
      <p:sp>
        <p:nvSpPr>
          <p:cNvPr id="389" name="Google Shape;389;p47"/>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0" name="Google Shape;390;p47"/>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391" name="Google Shape;391;p47"/>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392" name="Google Shape;392;p47"/>
          <p:cNvSpPr txBox="1"/>
          <p:nvPr>
            <p:ph idx="12" type="sldNum"/>
          </p:nvPr>
        </p:nvSpPr>
        <p:spPr>
          <a:xfrm>
            <a:off x="8495850" y="4629675"/>
            <a:ext cx="3429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7"/>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94" name="Google Shape;394;p47"/>
          <p:cNvCxnSpPr>
            <a:stCxn id="392" idx="1"/>
            <a:endCxn id="392"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582" name="Shape 582"/>
        <p:cNvGrpSpPr/>
        <p:nvPr/>
      </p:nvGrpSpPr>
      <p:grpSpPr>
        <a:xfrm>
          <a:off x="0" y="0"/>
          <a:ext cx="0" cy="0"/>
          <a:chOff x="0" y="0"/>
          <a:chExt cx="0" cy="0"/>
        </a:xfrm>
      </p:grpSpPr>
      <p:sp>
        <p:nvSpPr>
          <p:cNvPr id="583" name="Google Shape;583;p69"/>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4" name="Google Shape;584;p69"/>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585" name="Google Shape;585;p69"/>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586" name="Google Shape;586;p69"/>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587" name="Google Shape;587;p69"/>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588" name="Google Shape;588;p69"/>
          <p:cNvCxnSpPr>
            <a:stCxn id="586" idx="1"/>
            <a:endCxn id="586"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765" name="Shape 765"/>
        <p:cNvGrpSpPr/>
        <p:nvPr/>
      </p:nvGrpSpPr>
      <p:grpSpPr>
        <a:xfrm>
          <a:off x="0" y="0"/>
          <a:ext cx="0" cy="0"/>
          <a:chOff x="0" y="0"/>
          <a:chExt cx="0" cy="0"/>
        </a:xfrm>
      </p:grpSpPr>
      <p:sp>
        <p:nvSpPr>
          <p:cNvPr id="766" name="Google Shape;766;p91"/>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7" name="Google Shape;767;p91"/>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68" name="Google Shape;768;p91"/>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769" name="Google Shape;769;p91"/>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770" name="Google Shape;770;p91"/>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71" name="Google Shape;771;p91"/>
          <p:cNvCxnSpPr>
            <a:stCxn id="769" idx="1"/>
            <a:endCxn id="769"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accent3"/>
        </a:solidFill>
      </p:bgPr>
    </p:bg>
    <p:spTree>
      <p:nvGrpSpPr>
        <p:cNvPr id="946" name="Shape 946"/>
        <p:cNvGrpSpPr/>
        <p:nvPr/>
      </p:nvGrpSpPr>
      <p:grpSpPr>
        <a:xfrm>
          <a:off x="0" y="0"/>
          <a:ext cx="0" cy="0"/>
          <a:chOff x="0" y="0"/>
          <a:chExt cx="0" cy="0"/>
        </a:xfrm>
      </p:grpSpPr>
      <p:sp>
        <p:nvSpPr>
          <p:cNvPr id="947" name="Google Shape;947;p111"/>
          <p:cNvSpPr/>
          <p:nvPr/>
        </p:nvSpPr>
        <p:spPr>
          <a:xfrm>
            <a:off x="161488" y="151388"/>
            <a:ext cx="8821200" cy="4840800"/>
          </a:xfrm>
          <a:prstGeom prst="rect">
            <a:avLst/>
          </a:prstGeom>
          <a:solidFill>
            <a:schemeClr val="lt1"/>
          </a:solidFill>
          <a:ln>
            <a:noFill/>
          </a:ln>
          <a:effectLst>
            <a:outerShdw blurRad="342900" rotWithShape="0" algn="bl" dist="9525">
              <a:schemeClr val="dk1">
                <a:alpha val="15000"/>
              </a:scheme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8" name="Google Shape;948;p111"/>
          <p:cNvSpPr txBox="1"/>
          <p:nvPr>
            <p:ph type="title"/>
          </p:nvPr>
        </p:nvSpPr>
        <p:spPr>
          <a:xfrm>
            <a:off x="648300" y="577238"/>
            <a:ext cx="6689100" cy="767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3200"/>
              <a:buFont typeface="Fira Sans ExtraLight"/>
              <a:buNone/>
              <a:defRPr i="0" sz="3200" u="none" cap="none" strike="noStrike">
                <a:solidFill>
                  <a:schemeClr val="dk1"/>
                </a:solidFill>
                <a:latin typeface="Fira Sans ExtraLight"/>
                <a:ea typeface="Fira Sans ExtraLight"/>
                <a:cs typeface="Fira Sans ExtraLight"/>
                <a:sym typeface="Fira Sans ExtraLight"/>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949" name="Google Shape;949;p111"/>
          <p:cNvSpPr txBox="1"/>
          <p:nvPr>
            <p:ph idx="1" type="body"/>
          </p:nvPr>
        </p:nvSpPr>
        <p:spPr>
          <a:xfrm>
            <a:off x="648300" y="1544069"/>
            <a:ext cx="8045700" cy="27102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0"/>
              </a:spcBef>
              <a:spcAft>
                <a:spcPts val="0"/>
              </a:spcAft>
              <a:buClr>
                <a:schemeClr val="accent2"/>
              </a:buClr>
              <a:buSzPts val="1800"/>
              <a:buFont typeface="Fira Sans Light"/>
              <a:buChar char="→"/>
              <a:defRPr i="0" sz="1800" u="none" cap="none" strike="noStrike">
                <a:solidFill>
                  <a:schemeClr val="dk1"/>
                </a:solidFill>
                <a:latin typeface="Fira Sans Light"/>
                <a:ea typeface="Fira Sans Light"/>
                <a:cs typeface="Fira Sans Light"/>
                <a:sym typeface="Fira Sans Light"/>
              </a:defRPr>
            </a:lvl1pPr>
            <a:lvl2pPr indent="-317500" lvl="1" marL="914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2pPr>
            <a:lvl3pPr indent="-317500" lvl="2" marL="1371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3pPr>
            <a:lvl4pPr indent="-317500" lvl="3" marL="18288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4pPr>
            <a:lvl5pPr indent="-317500" lvl="4" marL="22860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5pPr>
            <a:lvl6pPr indent="-317500" lvl="5" marL="27432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6pPr>
            <a:lvl7pPr indent="-317500" lvl="6" marL="32004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7pPr>
            <a:lvl8pPr indent="-317500" lvl="7" marL="3657600" marR="0" algn="l">
              <a:lnSpc>
                <a:spcPct val="115000"/>
              </a:lnSpc>
              <a:spcBef>
                <a:spcPts val="1600"/>
              </a:spcBef>
              <a:spcAft>
                <a:spcPts val="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8pPr>
            <a:lvl9pPr indent="-317500" lvl="8" marL="4114800" marR="0" algn="l">
              <a:lnSpc>
                <a:spcPct val="115000"/>
              </a:lnSpc>
              <a:spcBef>
                <a:spcPts val="1600"/>
              </a:spcBef>
              <a:spcAft>
                <a:spcPts val="1600"/>
              </a:spcAft>
              <a:buClr>
                <a:schemeClr val="dk1"/>
              </a:buClr>
              <a:buSzPts val="1400"/>
              <a:buFont typeface="Fira Sans Light"/>
              <a:buChar char="·"/>
              <a:defRPr i="0" sz="1400" u="none" cap="none" strike="noStrike">
                <a:solidFill>
                  <a:schemeClr val="dk1"/>
                </a:solidFill>
                <a:latin typeface="Fira Sans Light"/>
                <a:ea typeface="Fira Sans Light"/>
                <a:cs typeface="Fira Sans Light"/>
                <a:sym typeface="Fira Sans Light"/>
              </a:defRPr>
            </a:lvl9pPr>
          </a:lstStyle>
          <a:p/>
        </p:txBody>
      </p:sp>
      <p:sp>
        <p:nvSpPr>
          <p:cNvPr id="950" name="Google Shape;950;p111"/>
          <p:cNvSpPr txBox="1"/>
          <p:nvPr>
            <p:ph idx="12" type="sldNum"/>
          </p:nvPr>
        </p:nvSpPr>
        <p:spPr>
          <a:xfrm>
            <a:off x="8495850" y="4629675"/>
            <a:ext cx="343200" cy="310800"/>
          </a:xfrm>
          <a:prstGeom prst="rect">
            <a:avLst/>
          </a:prstGeom>
          <a:noFill/>
          <a:ln>
            <a:noFill/>
          </a:ln>
        </p:spPr>
        <p:txBody>
          <a:bodyPr anchorCtr="0" anchor="ctr" bIns="91425" lIns="0" spcFirstLastPara="1" rIns="0"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accent2"/>
                </a:solidFill>
                <a:latin typeface="Fira Mono"/>
                <a:ea typeface="Fira Mono"/>
                <a:cs typeface="Fira Mono"/>
                <a:sym typeface="Fira Mono"/>
              </a:defRPr>
            </a:lvl9pPr>
          </a:lstStyle>
          <a:p>
            <a:pPr indent="0" lvl="0" marL="0" rtl="0" algn="r">
              <a:spcBef>
                <a:spcPts val="0"/>
              </a:spcBef>
              <a:spcAft>
                <a:spcPts val="0"/>
              </a:spcAft>
              <a:buNone/>
            </a:pPr>
            <a:fld id="{00000000-1234-1234-1234-123412341234}" type="slidenum">
              <a:rPr lang="en"/>
              <a:t>‹#›</a:t>
            </a:fld>
            <a:endParaRPr/>
          </a:p>
        </p:txBody>
      </p:sp>
      <p:sp>
        <p:nvSpPr>
          <p:cNvPr id="951" name="Google Shape;951;p111"/>
          <p:cNvSpPr/>
          <p:nvPr/>
        </p:nvSpPr>
        <p:spPr>
          <a:xfrm>
            <a:off x="8601287" y="228388"/>
            <a:ext cx="275732" cy="310955"/>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3E5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952" name="Google Shape;952;p111"/>
          <p:cNvCxnSpPr>
            <a:stCxn id="950" idx="1"/>
            <a:endCxn id="950" idx="1"/>
          </p:cNvCxnSpPr>
          <p:nvPr/>
        </p:nvCxnSpPr>
        <p:spPr>
          <a:xfrm>
            <a:off x="8495850" y="4785075"/>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08">
          <p15:clr>
            <a:srgbClr val="EA4335"/>
          </p15:clr>
        </p15:guide>
        <p15:guide id="2" orient="horz" pos="364">
          <p15:clr>
            <a:srgbClr val="EA4335"/>
          </p15:clr>
        </p15:guide>
        <p15:guide id="3" orient="horz" pos="2876">
          <p15:clr>
            <a:srgbClr val="EA4335"/>
          </p15:clr>
        </p15:guide>
        <p15:guide id="4" pos="5352">
          <p15:clr>
            <a:srgbClr val="EA4335"/>
          </p15:clr>
        </p15:guide>
        <p15:guide id="5" pos="102">
          <p15:clr>
            <a:srgbClr val="EA4335"/>
          </p15:clr>
        </p15:guide>
        <p15:guide id="6" pos="5658">
          <p15:clr>
            <a:srgbClr val="EA4335"/>
          </p15:clr>
        </p15:guide>
        <p15:guide id="7" orient="horz" pos="95">
          <p15:clr>
            <a:srgbClr val="EA4335"/>
          </p15:clr>
        </p15:guide>
        <p15:guide id="8" orient="horz" pos="3145">
          <p15:clr>
            <a:srgbClr val="EA4335"/>
          </p15:clr>
        </p15:guide>
        <p15:guide id="9" pos="1644">
          <p15:clr>
            <a:srgbClr val="EA4335"/>
          </p15:clr>
        </p15:guide>
        <p15:guide id="10" pos="2880">
          <p15:clr>
            <a:srgbClr val="EA4335"/>
          </p15:clr>
        </p15:guide>
        <p15:guide id="11" pos="411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hyperlink" Target="http://drive.google.com/file/d/0B93K_kpwIs_EdnRWbGRxTXJ1ak0/view" TargetMode="External"/><Relationship Id="rId6"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92.png"/><Relationship Id="rId5" Type="http://schemas.openxmlformats.org/officeDocument/2006/relationships/image" Target="../media/image50.png"/><Relationship Id="rId6"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3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62.png"/><Relationship Id="rId5" Type="http://schemas.openxmlformats.org/officeDocument/2006/relationships/image" Target="../media/image40.png"/><Relationship Id="rId6"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3.png"/><Relationship Id="rId6" Type="http://schemas.openxmlformats.org/officeDocument/2006/relationships/image" Target="../media/image47.png"/><Relationship Id="rId7"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28.jpg"/><Relationship Id="rId12" Type="http://schemas.openxmlformats.org/officeDocument/2006/relationships/image" Target="../media/image24.jpg"/><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7.jpg"/><Relationship Id="rId9" Type="http://schemas.openxmlformats.org/officeDocument/2006/relationships/image" Target="../media/image19.jpg"/><Relationship Id="rId5" Type="http://schemas.openxmlformats.org/officeDocument/2006/relationships/image" Target="../media/image13.jpg"/><Relationship Id="rId6" Type="http://schemas.openxmlformats.org/officeDocument/2006/relationships/image" Target="../media/image21.jpg"/><Relationship Id="rId7" Type="http://schemas.openxmlformats.org/officeDocument/2006/relationships/image" Target="../media/image14.jpg"/><Relationship Id="rId8"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68.png"/><Relationship Id="rId5"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69.png"/><Relationship Id="rId5"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73.jpg"/><Relationship Id="rId10" Type="http://schemas.openxmlformats.org/officeDocument/2006/relationships/image" Target="../media/image82.jpg"/><Relationship Id="rId12" Type="http://schemas.openxmlformats.org/officeDocument/2006/relationships/image" Target="../media/image76.jpg"/><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15.jpg"/><Relationship Id="rId4" Type="http://schemas.openxmlformats.org/officeDocument/2006/relationships/image" Target="../media/image17.jpg"/><Relationship Id="rId9" Type="http://schemas.openxmlformats.org/officeDocument/2006/relationships/image" Target="../media/image74.jpg"/><Relationship Id="rId5" Type="http://schemas.openxmlformats.org/officeDocument/2006/relationships/image" Target="../media/image13.jpg"/><Relationship Id="rId6" Type="http://schemas.openxmlformats.org/officeDocument/2006/relationships/image" Target="../media/image21.jpg"/><Relationship Id="rId7" Type="http://schemas.openxmlformats.org/officeDocument/2006/relationships/image" Target="../media/image19.jpg"/><Relationship Id="rId8" Type="http://schemas.openxmlformats.org/officeDocument/2006/relationships/image" Target="../media/image24.jpg"/></Relationships>
</file>

<file path=ppt/slides/_rels/slide51.xml.rels><?xml version="1.0" encoding="UTF-8" standalone="yes"?><Relationships xmlns="http://schemas.openxmlformats.org/package/2006/relationships"><Relationship Id="rId11" Type="http://schemas.openxmlformats.org/officeDocument/2006/relationships/image" Target="../media/image90.jpg"/><Relationship Id="rId10" Type="http://schemas.openxmlformats.org/officeDocument/2006/relationships/image" Target="../media/image28.jpg"/><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83.jpg"/><Relationship Id="rId4" Type="http://schemas.openxmlformats.org/officeDocument/2006/relationships/image" Target="../media/image84.jpg"/><Relationship Id="rId9" Type="http://schemas.openxmlformats.org/officeDocument/2006/relationships/image" Target="../media/image18.jpg"/><Relationship Id="rId5" Type="http://schemas.openxmlformats.org/officeDocument/2006/relationships/image" Target="../media/image93.jpg"/><Relationship Id="rId6" Type="http://schemas.openxmlformats.org/officeDocument/2006/relationships/image" Target="../media/image85.jpg"/><Relationship Id="rId7" Type="http://schemas.openxmlformats.org/officeDocument/2006/relationships/image" Target="../media/image86.jpg"/><Relationship Id="rId8" Type="http://schemas.openxmlformats.org/officeDocument/2006/relationships/image" Target="../media/image8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3.xml"/><Relationship Id="rId3" Type="http://schemas.openxmlformats.org/officeDocument/2006/relationships/hyperlink" Target="mailto:niclas.johansson@tenfifty.io" TargetMode="External"/><Relationship Id="rId4" Type="http://schemas.openxmlformats.org/officeDocument/2006/relationships/hyperlink" Target="mailto:johannes.ohlin@tenfifty.io" TargetMode="External"/><Relationship Id="rId5" Type="http://schemas.openxmlformats.org/officeDocument/2006/relationships/hyperlink" Target="https://open.spotify.com/show/2uJCwt9PGFmUQ2vWD62d2c?si=26b171fc41074f34" TargetMode="External"/><Relationship Id="rId6" Type="http://schemas.openxmlformats.org/officeDocument/2006/relationships/hyperlink" Target="https://shows.acast.com/ai-pa-riktigt" TargetMode="External"/><Relationship Id="rId7" Type="http://schemas.openxmlformats.org/officeDocument/2006/relationships/hyperlink" Target="https://www.youtube.com/channel/UCaTJbxbW-mrCaXh_5nIDW7A" TargetMode="External"/><Relationship Id="rId8"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3"/>
          <p:cNvSpPr txBox="1"/>
          <p:nvPr>
            <p:ph type="ctrTitle"/>
          </p:nvPr>
        </p:nvSpPr>
        <p:spPr>
          <a:xfrm>
            <a:off x="648300" y="1882663"/>
            <a:ext cx="7847700" cy="16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Vad är AI?</a:t>
            </a:r>
            <a:endParaRPr/>
          </a:p>
        </p:txBody>
      </p:sp>
      <p:sp>
        <p:nvSpPr>
          <p:cNvPr id="1134" name="Google Shape;1134;p133"/>
          <p:cNvSpPr txBox="1"/>
          <p:nvPr>
            <p:ph idx="1" type="subTitle"/>
          </p:nvPr>
        </p:nvSpPr>
        <p:spPr>
          <a:xfrm>
            <a:off x="648300" y="1492600"/>
            <a:ext cx="7847700" cy="44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grpSp>
        <p:nvGrpSpPr>
          <p:cNvPr id="1270" name="Google Shape;1270;p142"/>
          <p:cNvGrpSpPr/>
          <p:nvPr/>
        </p:nvGrpSpPr>
        <p:grpSpPr>
          <a:xfrm>
            <a:off x="2323251" y="1871604"/>
            <a:ext cx="3182355" cy="2591063"/>
            <a:chOff x="794796" y="1552872"/>
            <a:chExt cx="4243140" cy="4287000"/>
          </a:xfrm>
        </p:grpSpPr>
        <p:sp>
          <p:nvSpPr>
            <p:cNvPr id="1271" name="Google Shape;1271;p142"/>
            <p:cNvSpPr/>
            <p:nvPr/>
          </p:nvSpPr>
          <p:spPr>
            <a:xfrm>
              <a:off x="794796" y="1552872"/>
              <a:ext cx="4242653" cy="4287000"/>
            </a:xfrm>
            <a:custGeom>
              <a:rect b="b" l="l" r="r" t="t"/>
              <a:pathLst>
                <a:path extrusionOk="0" h="736598" w="750912">
                  <a:moveTo>
                    <a:pt x="582986" y="0"/>
                  </a:moveTo>
                  <a:lnTo>
                    <a:pt x="750912" y="182880"/>
                  </a:lnTo>
                  <a:lnTo>
                    <a:pt x="659472" y="182880"/>
                  </a:lnTo>
                  <a:cubicBezTo>
                    <a:pt x="604805" y="511774"/>
                    <a:pt x="413733" y="732568"/>
                    <a:pt x="202580" y="731520"/>
                  </a:cubicBezTo>
                  <a:lnTo>
                    <a:pt x="0" y="736598"/>
                  </a:lnTo>
                  <a:cubicBezTo>
                    <a:pt x="38392" y="729825"/>
                    <a:pt x="73200" y="726606"/>
                    <a:pt x="115176" y="716278"/>
                  </a:cubicBezTo>
                  <a:cubicBezTo>
                    <a:pt x="291341" y="660491"/>
                    <a:pt x="431613" y="453492"/>
                    <a:pt x="476592" y="182880"/>
                  </a:cubicBezTo>
                  <a:lnTo>
                    <a:pt x="385152" y="182880"/>
                  </a:lnTo>
                  <a:lnTo>
                    <a:pt x="582986" y="0"/>
                  </a:lnTo>
                  <a:close/>
                </a:path>
              </a:pathLst>
            </a:custGeom>
            <a:solidFill>
              <a:srgbClr val="0A8DB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72" name="Google Shape;1272;p142"/>
            <p:cNvSpPr/>
            <p:nvPr/>
          </p:nvSpPr>
          <p:spPr>
            <a:xfrm>
              <a:off x="2608239" y="1552872"/>
              <a:ext cx="2429697" cy="3278977"/>
            </a:xfrm>
            <a:custGeom>
              <a:rect b="b" l="l" r="r" t="t"/>
              <a:pathLst>
                <a:path extrusionOk="0" h="3278977" w="2429697">
                  <a:moveTo>
                    <a:pt x="1480806" y="0"/>
                  </a:moveTo>
                  <a:lnTo>
                    <a:pt x="2429697" y="1064356"/>
                  </a:lnTo>
                  <a:lnTo>
                    <a:pt x="1913002" y="1064356"/>
                  </a:lnTo>
                  <a:cubicBezTo>
                    <a:pt x="1767557" y="1965619"/>
                    <a:pt x="1451237" y="2727407"/>
                    <a:pt x="1030480" y="3278977"/>
                  </a:cubicBezTo>
                  <a:lnTo>
                    <a:pt x="0" y="3278977"/>
                  </a:lnTo>
                  <a:cubicBezTo>
                    <a:pt x="423651" y="2718190"/>
                    <a:pt x="736725" y="1949779"/>
                    <a:pt x="879611" y="1064356"/>
                  </a:cubicBezTo>
                  <a:lnTo>
                    <a:pt x="362916" y="1064356"/>
                  </a:lnTo>
                  <a:close/>
                </a:path>
              </a:pathLst>
            </a:custGeom>
            <a:solidFill>
              <a:srgbClr val="11AC9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73" name="Google Shape;1273;p142"/>
            <p:cNvSpPr/>
            <p:nvPr/>
          </p:nvSpPr>
          <p:spPr>
            <a:xfrm>
              <a:off x="2971155" y="1552872"/>
              <a:ext cx="2066781" cy="2270977"/>
            </a:xfrm>
            <a:custGeom>
              <a:rect b="b" l="l" r="r" t="t"/>
              <a:pathLst>
                <a:path extrusionOk="0" h="2270977" w="2066781">
                  <a:moveTo>
                    <a:pt x="1117890" y="0"/>
                  </a:moveTo>
                  <a:lnTo>
                    <a:pt x="2066781" y="1064356"/>
                  </a:lnTo>
                  <a:lnTo>
                    <a:pt x="1550086" y="1064356"/>
                  </a:lnTo>
                  <a:cubicBezTo>
                    <a:pt x="1479389" y="1502438"/>
                    <a:pt x="1368319" y="1907566"/>
                    <a:pt x="1222656" y="2270977"/>
                  </a:cubicBezTo>
                  <a:lnTo>
                    <a:pt x="189248" y="2270977"/>
                  </a:lnTo>
                  <a:cubicBezTo>
                    <a:pt x="335680" y="1904432"/>
                    <a:pt x="446642" y="1498457"/>
                    <a:pt x="516695" y="1064356"/>
                  </a:cubicBezTo>
                  <a:lnTo>
                    <a:pt x="0" y="1064356"/>
                  </a:lnTo>
                  <a:close/>
                </a:path>
              </a:pathLst>
            </a:custGeom>
            <a:solidFill>
              <a:srgbClr val="DB731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74" name="Google Shape;1274;p142"/>
            <p:cNvSpPr/>
            <p:nvPr/>
          </p:nvSpPr>
          <p:spPr>
            <a:xfrm>
              <a:off x="2971155" y="1552872"/>
              <a:ext cx="2066781" cy="1262977"/>
            </a:xfrm>
            <a:custGeom>
              <a:rect b="b" l="l" r="r" t="t"/>
              <a:pathLst>
                <a:path extrusionOk="0" h="1262977" w="2066781">
                  <a:moveTo>
                    <a:pt x="1117890" y="0"/>
                  </a:moveTo>
                  <a:lnTo>
                    <a:pt x="2066781" y="1064356"/>
                  </a:lnTo>
                  <a:lnTo>
                    <a:pt x="1550086" y="1064356"/>
                  </a:lnTo>
                  <a:lnTo>
                    <a:pt x="1512330" y="1262977"/>
                  </a:lnTo>
                  <a:lnTo>
                    <a:pt x="479897" y="1262977"/>
                  </a:lnTo>
                  <a:cubicBezTo>
                    <a:pt x="494102" y="1197656"/>
                    <a:pt x="505885" y="1131341"/>
                    <a:pt x="516695" y="1064356"/>
                  </a:cubicBezTo>
                  <a:lnTo>
                    <a:pt x="0" y="1064356"/>
                  </a:lnTo>
                  <a:close/>
                </a:path>
              </a:pathLst>
            </a:custGeom>
            <a:solidFill>
              <a:srgbClr val="CC24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275" name="Google Shape;1275;p142"/>
          <p:cNvSpPr txBox="1"/>
          <p:nvPr/>
        </p:nvSpPr>
        <p:spPr>
          <a:xfrm>
            <a:off x="3722541" y="1270906"/>
            <a:ext cx="573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100" u="none" cap="none" strike="noStrike">
                <a:solidFill>
                  <a:schemeClr val="lt1"/>
                </a:solidFill>
                <a:latin typeface="Arial"/>
                <a:ea typeface="Arial"/>
                <a:cs typeface="Arial"/>
                <a:sym typeface="Arial"/>
              </a:rPr>
              <a:t>01</a:t>
            </a:r>
            <a:endParaRPr b="1" i="0" sz="2100" u="none" cap="none" strike="noStrike">
              <a:solidFill>
                <a:schemeClr val="lt1"/>
              </a:solidFill>
              <a:latin typeface="Arial"/>
              <a:ea typeface="Arial"/>
              <a:cs typeface="Arial"/>
              <a:sym typeface="Arial"/>
            </a:endParaRPr>
          </a:p>
        </p:txBody>
      </p:sp>
      <p:sp>
        <p:nvSpPr>
          <p:cNvPr id="1276" name="Google Shape;1276;p142"/>
          <p:cNvSpPr txBox="1"/>
          <p:nvPr/>
        </p:nvSpPr>
        <p:spPr>
          <a:xfrm>
            <a:off x="2818522" y="2086090"/>
            <a:ext cx="573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100" u="none" cap="none" strike="noStrike">
                <a:solidFill>
                  <a:schemeClr val="lt1"/>
                </a:solidFill>
                <a:latin typeface="Arial"/>
                <a:ea typeface="Arial"/>
                <a:cs typeface="Arial"/>
                <a:sym typeface="Arial"/>
              </a:rPr>
              <a:t>02</a:t>
            </a:r>
            <a:endParaRPr b="1" i="0" sz="2100" u="none" cap="none" strike="noStrike">
              <a:solidFill>
                <a:schemeClr val="lt1"/>
              </a:solidFill>
              <a:latin typeface="Arial"/>
              <a:ea typeface="Arial"/>
              <a:cs typeface="Arial"/>
              <a:sym typeface="Arial"/>
            </a:endParaRPr>
          </a:p>
        </p:txBody>
      </p:sp>
      <p:cxnSp>
        <p:nvCxnSpPr>
          <p:cNvPr id="1277" name="Google Shape;1277;p142"/>
          <p:cNvCxnSpPr/>
          <p:nvPr/>
        </p:nvCxnSpPr>
        <p:spPr>
          <a:xfrm flipH="1" rot="10800000">
            <a:off x="2858750" y="2150824"/>
            <a:ext cx="1440000" cy="900"/>
          </a:xfrm>
          <a:prstGeom prst="straightConnector1">
            <a:avLst/>
          </a:prstGeom>
          <a:noFill/>
          <a:ln cap="flat" cmpd="sng" w="38100">
            <a:solidFill>
              <a:srgbClr val="CC2433"/>
            </a:solidFill>
            <a:prstDash val="dot"/>
            <a:miter lim="800000"/>
            <a:headEnd len="sm" w="sm" type="none"/>
            <a:tailEnd len="med" w="med" type="triangle"/>
          </a:ln>
        </p:spPr>
      </p:cxnSp>
      <p:cxnSp>
        <p:nvCxnSpPr>
          <p:cNvPr id="1278" name="Google Shape;1278;p142"/>
          <p:cNvCxnSpPr/>
          <p:nvPr/>
        </p:nvCxnSpPr>
        <p:spPr>
          <a:xfrm flipH="1" rot="10800000">
            <a:off x="2744450" y="2772224"/>
            <a:ext cx="1440000" cy="1800"/>
          </a:xfrm>
          <a:prstGeom prst="straightConnector1">
            <a:avLst/>
          </a:prstGeom>
          <a:noFill/>
          <a:ln cap="flat" cmpd="sng" w="38100">
            <a:solidFill>
              <a:srgbClr val="DB7318"/>
            </a:solidFill>
            <a:prstDash val="dot"/>
            <a:miter lim="800000"/>
            <a:headEnd len="sm" w="sm" type="none"/>
            <a:tailEnd len="med" w="med" type="triangle"/>
          </a:ln>
        </p:spPr>
      </p:cxnSp>
      <p:cxnSp>
        <p:nvCxnSpPr>
          <p:cNvPr id="1279" name="Google Shape;1279;p142"/>
          <p:cNvCxnSpPr/>
          <p:nvPr/>
        </p:nvCxnSpPr>
        <p:spPr>
          <a:xfrm>
            <a:off x="2477750" y="3396324"/>
            <a:ext cx="1440000" cy="1800"/>
          </a:xfrm>
          <a:prstGeom prst="straightConnector1">
            <a:avLst/>
          </a:prstGeom>
          <a:noFill/>
          <a:ln cap="flat" cmpd="sng" w="38100">
            <a:solidFill>
              <a:srgbClr val="11AC96"/>
            </a:solidFill>
            <a:prstDash val="dot"/>
            <a:miter lim="800000"/>
            <a:headEnd len="sm" w="sm" type="none"/>
            <a:tailEnd len="med" w="med" type="triangle"/>
          </a:ln>
        </p:spPr>
      </p:cxnSp>
      <p:cxnSp>
        <p:nvCxnSpPr>
          <p:cNvPr id="1280" name="Google Shape;1280;p142"/>
          <p:cNvCxnSpPr/>
          <p:nvPr/>
        </p:nvCxnSpPr>
        <p:spPr>
          <a:xfrm>
            <a:off x="1982450" y="4018624"/>
            <a:ext cx="1440000" cy="900"/>
          </a:xfrm>
          <a:prstGeom prst="straightConnector1">
            <a:avLst/>
          </a:prstGeom>
          <a:noFill/>
          <a:ln cap="flat" cmpd="sng" w="38100">
            <a:solidFill>
              <a:srgbClr val="0A8DB9"/>
            </a:solidFill>
            <a:prstDash val="dot"/>
            <a:miter lim="800000"/>
            <a:headEnd len="sm" w="sm" type="none"/>
            <a:tailEnd len="med" w="med" type="triangle"/>
          </a:ln>
        </p:spPr>
      </p:cxnSp>
      <p:sp>
        <p:nvSpPr>
          <p:cNvPr id="1281" name="Google Shape;1281;p142"/>
          <p:cNvSpPr txBox="1"/>
          <p:nvPr/>
        </p:nvSpPr>
        <p:spPr>
          <a:xfrm>
            <a:off x="957693" y="3785824"/>
            <a:ext cx="1988100" cy="465600"/>
          </a:xfrm>
          <a:prstGeom prst="rect">
            <a:avLst/>
          </a:prstGeom>
          <a:solidFill>
            <a:srgbClr val="0A8DB9"/>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Datainsamling</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Samla in och lagra  data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sp>
        <p:nvSpPr>
          <p:cNvPr id="1282" name="Google Shape;1282;p142"/>
          <p:cNvSpPr txBox="1"/>
          <p:nvPr/>
        </p:nvSpPr>
        <p:spPr>
          <a:xfrm>
            <a:off x="1291059" y="3163524"/>
            <a:ext cx="1988100" cy="465600"/>
          </a:xfrm>
          <a:prstGeom prst="rect">
            <a:avLst/>
          </a:prstGeom>
          <a:solidFill>
            <a:srgbClr val="11AC96"/>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Deskriptiv analys</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(Vad har hänt?)</a:t>
            </a:r>
            <a:endParaRPr b="1" sz="1000">
              <a:solidFill>
                <a:schemeClr val="lt1"/>
              </a:solidFill>
              <a:latin typeface="Fira Sans"/>
              <a:ea typeface="Fira Sans"/>
              <a:cs typeface="Fira Sans"/>
              <a:sym typeface="Fira Sans"/>
            </a:endParaRPr>
          </a:p>
        </p:txBody>
      </p:sp>
      <p:sp>
        <p:nvSpPr>
          <p:cNvPr id="1283" name="Google Shape;1283;p142"/>
          <p:cNvSpPr txBox="1"/>
          <p:nvPr/>
        </p:nvSpPr>
        <p:spPr>
          <a:xfrm>
            <a:off x="1624426" y="2541224"/>
            <a:ext cx="1988100" cy="465600"/>
          </a:xfrm>
          <a:prstGeom prst="rect">
            <a:avLst/>
          </a:prstGeom>
          <a:solidFill>
            <a:srgbClr val="DB7318"/>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Förutsägande analys</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Vad kommer att hända?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sp>
        <p:nvSpPr>
          <p:cNvPr id="1284" name="Google Shape;1284;p142"/>
          <p:cNvSpPr txBox="1"/>
          <p:nvPr/>
        </p:nvSpPr>
        <p:spPr>
          <a:xfrm>
            <a:off x="1957793" y="1918925"/>
            <a:ext cx="1988100" cy="465600"/>
          </a:xfrm>
          <a:prstGeom prst="rect">
            <a:avLst/>
          </a:prstGeom>
          <a:solidFill>
            <a:srgbClr val="CC2433"/>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1" lang="en" sz="1000">
                <a:solidFill>
                  <a:schemeClr val="lt1"/>
                </a:solidFill>
                <a:latin typeface="Fira Sans"/>
                <a:ea typeface="Fira Sans"/>
                <a:cs typeface="Fira Sans"/>
                <a:sym typeface="Fira Sans"/>
              </a:rPr>
              <a:t>Preskriptiv analys</a:t>
            </a:r>
            <a:endParaRPr b="1" sz="1000">
              <a:solidFill>
                <a:schemeClr val="lt1"/>
              </a:solidFill>
              <a:latin typeface="Fira Sans"/>
              <a:ea typeface="Fira Sans"/>
              <a:cs typeface="Fira Sans"/>
              <a:sym typeface="Fira Sans"/>
            </a:endParaRPr>
          </a:p>
          <a:p>
            <a:pPr indent="0" lvl="0" marL="0" marR="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Hur bör vi agera för att få något att hända?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cxnSp>
        <p:nvCxnSpPr>
          <p:cNvPr id="1285" name="Google Shape;1285;p142"/>
          <p:cNvCxnSpPr/>
          <p:nvPr/>
        </p:nvCxnSpPr>
        <p:spPr>
          <a:xfrm>
            <a:off x="744675" y="1846475"/>
            <a:ext cx="20400" cy="2880000"/>
          </a:xfrm>
          <a:prstGeom prst="straightConnector1">
            <a:avLst/>
          </a:prstGeom>
          <a:noFill/>
          <a:ln cap="flat" cmpd="sng" w="76200">
            <a:solidFill>
              <a:schemeClr val="dk2"/>
            </a:solidFill>
            <a:prstDash val="solid"/>
            <a:round/>
            <a:headEnd len="med" w="med" type="triangle"/>
            <a:tailEnd len="med" w="med" type="none"/>
          </a:ln>
        </p:spPr>
      </p:cxnSp>
      <p:cxnSp>
        <p:nvCxnSpPr>
          <p:cNvPr id="1286" name="Google Shape;1286;p142"/>
          <p:cNvCxnSpPr/>
          <p:nvPr/>
        </p:nvCxnSpPr>
        <p:spPr>
          <a:xfrm rot="5400000">
            <a:off x="3164475" y="2275325"/>
            <a:ext cx="20400" cy="4860000"/>
          </a:xfrm>
          <a:prstGeom prst="straightConnector1">
            <a:avLst/>
          </a:prstGeom>
          <a:noFill/>
          <a:ln cap="flat" cmpd="sng" w="76200">
            <a:solidFill>
              <a:schemeClr val="dk2"/>
            </a:solidFill>
            <a:prstDash val="solid"/>
            <a:round/>
            <a:headEnd len="med" w="med" type="triangle"/>
            <a:tailEnd len="med" w="med" type="none"/>
          </a:ln>
        </p:spPr>
      </p:cxnSp>
      <p:sp>
        <p:nvSpPr>
          <p:cNvPr id="1287" name="Google Shape;1287;p142"/>
          <p:cNvSpPr txBox="1"/>
          <p:nvPr/>
        </p:nvSpPr>
        <p:spPr>
          <a:xfrm>
            <a:off x="258532" y="1488618"/>
            <a:ext cx="984600" cy="338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600">
                <a:latin typeface="Fira Sans"/>
                <a:ea typeface="Fira Sans"/>
                <a:cs typeface="Fira Sans"/>
                <a:sym typeface="Fira Sans"/>
              </a:rPr>
              <a:t>Värde</a:t>
            </a:r>
            <a:endParaRPr b="1" sz="1600">
              <a:latin typeface="Fira Sans"/>
              <a:ea typeface="Fira Sans"/>
              <a:cs typeface="Fira Sans"/>
              <a:sym typeface="Fira Sans"/>
            </a:endParaRPr>
          </a:p>
        </p:txBody>
      </p:sp>
      <p:sp>
        <p:nvSpPr>
          <p:cNvPr id="1288" name="Google Shape;1288;p142"/>
          <p:cNvSpPr txBox="1"/>
          <p:nvPr>
            <p:ph type="title"/>
          </p:nvPr>
        </p:nvSpPr>
        <p:spPr>
          <a:xfrm>
            <a:off x="648300" y="577250"/>
            <a:ext cx="7031700" cy="59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0" lang="en" sz="3200"/>
              <a:t>Analystrappan</a:t>
            </a:r>
            <a:endParaRPr b="0" sz="3200"/>
          </a:p>
        </p:txBody>
      </p:sp>
      <p:sp>
        <p:nvSpPr>
          <p:cNvPr id="1289" name="Google Shape;1289;p142"/>
          <p:cNvSpPr txBox="1"/>
          <p:nvPr/>
        </p:nvSpPr>
        <p:spPr>
          <a:xfrm>
            <a:off x="5653092" y="4539875"/>
            <a:ext cx="17781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600">
                <a:latin typeface="Fira Sans"/>
                <a:ea typeface="Fira Sans"/>
                <a:cs typeface="Fira Sans"/>
                <a:sym typeface="Fira Sans"/>
              </a:rPr>
              <a:t>Komplexitet</a:t>
            </a:r>
            <a:endParaRPr b="1" sz="1600">
              <a:latin typeface="Fira Sans"/>
              <a:ea typeface="Fira Sans"/>
              <a:cs typeface="Fira Sans"/>
              <a:sym typeface="Fira Sans"/>
            </a:endParaRPr>
          </a:p>
        </p:txBody>
      </p:sp>
      <p:sp>
        <p:nvSpPr>
          <p:cNvPr id="1290" name="Google Shape;1290;p142"/>
          <p:cNvSpPr txBox="1"/>
          <p:nvPr/>
        </p:nvSpPr>
        <p:spPr>
          <a:xfrm>
            <a:off x="6005150" y="3271165"/>
            <a:ext cx="2278500" cy="12357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i="1" lang="en" sz="1200">
                <a:latin typeface="Fira Sans Light"/>
                <a:ea typeface="Fira Sans Light"/>
                <a:cs typeface="Fira Sans Light"/>
                <a:sym typeface="Fira Sans Light"/>
              </a:rPr>
              <a:t>Ingen AI i dessa två steg. </a:t>
            </a:r>
            <a:br>
              <a:rPr i="1" lang="en" sz="1200">
                <a:latin typeface="Fira Sans Light"/>
                <a:ea typeface="Fira Sans Light"/>
                <a:cs typeface="Fira Sans Light"/>
                <a:sym typeface="Fira Sans Light"/>
              </a:rPr>
            </a:br>
            <a:r>
              <a:rPr i="1" lang="en" sz="1200">
                <a:latin typeface="Fira Sans Light"/>
                <a:ea typeface="Fira Sans Light"/>
                <a:cs typeface="Fira Sans Light"/>
                <a:sym typeface="Fira Sans Light"/>
              </a:rPr>
              <a:t>Dessa steg har dock ett egenvärde, och är också nödvändiga för att klättra vidare till kommande steg innehållande AI. </a:t>
            </a:r>
            <a:endParaRPr i="1" sz="1200">
              <a:latin typeface="Fira Sans Light"/>
              <a:ea typeface="Fira Sans Light"/>
              <a:cs typeface="Fira Sans Light"/>
              <a:sym typeface="Fira Sans Light"/>
            </a:endParaRPr>
          </a:p>
          <a:p>
            <a:pPr indent="0" lvl="0" marL="0" rtl="0" algn="l">
              <a:spcBef>
                <a:spcPts val="0"/>
              </a:spcBef>
              <a:spcAft>
                <a:spcPts val="0"/>
              </a:spcAft>
              <a:buNone/>
            </a:pPr>
            <a:r>
              <a:rPr i="1" lang="en" sz="1200">
                <a:latin typeface="Fira Sans Light"/>
                <a:ea typeface="Fira Sans Light"/>
                <a:cs typeface="Fira Sans Light"/>
                <a:sym typeface="Fira Sans Light"/>
              </a:rPr>
              <a:t>En data scientist börjar här.</a:t>
            </a:r>
            <a:endParaRPr i="1" sz="1200">
              <a:latin typeface="Fira Sans Light"/>
              <a:ea typeface="Fira Sans Light"/>
              <a:cs typeface="Fira Sans Light"/>
              <a:sym typeface="Fira Sans Light"/>
            </a:endParaRPr>
          </a:p>
        </p:txBody>
      </p:sp>
      <p:cxnSp>
        <p:nvCxnSpPr>
          <p:cNvPr id="1291" name="Google Shape;1291;p142"/>
          <p:cNvCxnSpPr/>
          <p:nvPr/>
        </p:nvCxnSpPr>
        <p:spPr>
          <a:xfrm>
            <a:off x="4380825" y="3429000"/>
            <a:ext cx="666300" cy="458100"/>
          </a:xfrm>
          <a:prstGeom prst="straightConnector1">
            <a:avLst/>
          </a:prstGeom>
          <a:noFill/>
          <a:ln cap="flat" cmpd="sng" w="28575">
            <a:solidFill>
              <a:srgbClr val="000000"/>
            </a:solidFill>
            <a:prstDash val="solid"/>
            <a:round/>
            <a:headEnd len="med" w="med" type="stealth"/>
            <a:tailEnd len="med" w="med" type="none"/>
          </a:ln>
        </p:spPr>
      </p:cxnSp>
      <p:cxnSp>
        <p:nvCxnSpPr>
          <p:cNvPr id="1292" name="Google Shape;1292;p142"/>
          <p:cNvCxnSpPr/>
          <p:nvPr/>
        </p:nvCxnSpPr>
        <p:spPr>
          <a:xfrm flipH="1" rot="10800000">
            <a:off x="5040655" y="3879540"/>
            <a:ext cx="864000" cy="1800"/>
          </a:xfrm>
          <a:prstGeom prst="straightConnector1">
            <a:avLst/>
          </a:prstGeom>
          <a:noFill/>
          <a:ln cap="flat" cmpd="sng" w="28575">
            <a:solidFill>
              <a:srgbClr val="000000"/>
            </a:solidFill>
            <a:prstDash val="solid"/>
            <a:round/>
            <a:headEnd len="med" w="med" type="none"/>
            <a:tailEnd len="med" w="med" type="oval"/>
          </a:ln>
        </p:spPr>
      </p:cxnSp>
      <p:cxnSp>
        <p:nvCxnSpPr>
          <p:cNvPr id="1293" name="Google Shape;1293;p142"/>
          <p:cNvCxnSpPr/>
          <p:nvPr/>
        </p:nvCxnSpPr>
        <p:spPr>
          <a:xfrm flipH="1" rot="10800000">
            <a:off x="3870550" y="3886813"/>
            <a:ext cx="1176600" cy="144300"/>
          </a:xfrm>
          <a:prstGeom prst="straightConnector1">
            <a:avLst/>
          </a:prstGeom>
          <a:noFill/>
          <a:ln cap="flat" cmpd="sng" w="28575">
            <a:solidFill>
              <a:srgbClr val="000000"/>
            </a:solidFill>
            <a:prstDash val="solid"/>
            <a:round/>
            <a:headEnd len="med" w="med" type="stealth"/>
            <a:tailEnd len="med" w="med" type="none"/>
          </a:ln>
        </p:spPr>
      </p:cxnSp>
      <p:sp>
        <p:nvSpPr>
          <p:cNvPr id="1294" name="Google Shape;1294;p142"/>
          <p:cNvSpPr txBox="1"/>
          <p:nvPr/>
        </p:nvSpPr>
        <p:spPr>
          <a:xfrm>
            <a:off x="6005150" y="2004015"/>
            <a:ext cx="2396700" cy="12357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i="1" lang="en" sz="1200">
                <a:latin typeface="Fira Sans Light"/>
                <a:ea typeface="Fira Sans Light"/>
                <a:cs typeface="Fira Sans Light"/>
                <a:sym typeface="Fira Sans Light"/>
              </a:rPr>
              <a:t>AI används huvudsakligen här.</a:t>
            </a:r>
            <a:endParaRPr i="1" sz="1200">
              <a:latin typeface="Fira Sans Light"/>
              <a:ea typeface="Fira Sans Light"/>
              <a:cs typeface="Fira Sans Light"/>
              <a:sym typeface="Fira Sans Light"/>
            </a:endParaRPr>
          </a:p>
        </p:txBody>
      </p:sp>
      <p:cxnSp>
        <p:nvCxnSpPr>
          <p:cNvPr id="1295" name="Google Shape;1295;p142"/>
          <p:cNvCxnSpPr/>
          <p:nvPr/>
        </p:nvCxnSpPr>
        <p:spPr>
          <a:xfrm flipH="1" rot="10800000">
            <a:off x="5256650" y="2620890"/>
            <a:ext cx="648000" cy="1800"/>
          </a:xfrm>
          <a:prstGeom prst="straightConnector1">
            <a:avLst/>
          </a:prstGeom>
          <a:noFill/>
          <a:ln cap="flat" cmpd="sng" w="28575">
            <a:solidFill>
              <a:srgbClr val="000000"/>
            </a:solidFill>
            <a:prstDash val="solid"/>
            <a:round/>
            <a:headEnd len="med" w="med" type="none"/>
            <a:tailEnd len="med" w="med" type="oval"/>
          </a:ln>
        </p:spPr>
      </p:cxnSp>
      <p:cxnSp>
        <p:nvCxnSpPr>
          <p:cNvPr id="1296" name="Google Shape;1296;p142"/>
          <p:cNvCxnSpPr/>
          <p:nvPr/>
        </p:nvCxnSpPr>
        <p:spPr>
          <a:xfrm>
            <a:off x="4819650" y="2163538"/>
            <a:ext cx="435900" cy="455400"/>
          </a:xfrm>
          <a:prstGeom prst="straightConnector1">
            <a:avLst/>
          </a:prstGeom>
          <a:noFill/>
          <a:ln cap="flat" cmpd="sng" w="28575">
            <a:solidFill>
              <a:srgbClr val="000000"/>
            </a:solidFill>
            <a:prstDash val="solid"/>
            <a:round/>
            <a:headEnd len="med" w="med" type="stealth"/>
            <a:tailEnd len="med" w="med" type="none"/>
          </a:ln>
        </p:spPr>
      </p:cxnSp>
      <p:cxnSp>
        <p:nvCxnSpPr>
          <p:cNvPr id="1297" name="Google Shape;1297;p142"/>
          <p:cNvCxnSpPr/>
          <p:nvPr/>
        </p:nvCxnSpPr>
        <p:spPr>
          <a:xfrm flipH="1" rot="10800000">
            <a:off x="4656363" y="2621063"/>
            <a:ext cx="599100" cy="165000"/>
          </a:xfrm>
          <a:prstGeom prst="straightConnector1">
            <a:avLst/>
          </a:prstGeom>
          <a:noFill/>
          <a:ln cap="flat" cmpd="sng" w="28575">
            <a:solidFill>
              <a:srgbClr val="000000"/>
            </a:solidFill>
            <a:prstDash val="solid"/>
            <a:round/>
            <a:headEnd len="med" w="med" type="stealth"/>
            <a:tailEnd len="med" w="med" type="none"/>
          </a:ln>
        </p:spPr>
      </p:cxnSp>
      <p:sp>
        <p:nvSpPr>
          <p:cNvPr id="1298" name="Google Shape;1298;p142"/>
          <p:cNvSpPr txBox="1"/>
          <p:nvPr/>
        </p:nvSpPr>
        <p:spPr>
          <a:xfrm>
            <a:off x="0" y="0"/>
            <a:ext cx="990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VAD ÄR AI?</a:t>
            </a:r>
            <a:endParaRPr sz="1000">
              <a:solidFill>
                <a:srgbClr val="FFFFFF"/>
              </a:solidFill>
              <a:latin typeface="Fira Sans Medium"/>
              <a:ea typeface="Fira Sans Medium"/>
              <a:cs typeface="Fira Sans Medium"/>
              <a:sym typeface="Fir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143"/>
          <p:cNvGrpSpPr/>
          <p:nvPr/>
        </p:nvGrpSpPr>
        <p:grpSpPr>
          <a:xfrm>
            <a:off x="2323251" y="1871604"/>
            <a:ext cx="3182355" cy="2591063"/>
            <a:chOff x="794796" y="1552872"/>
            <a:chExt cx="4243140" cy="4287000"/>
          </a:xfrm>
        </p:grpSpPr>
        <p:sp>
          <p:nvSpPr>
            <p:cNvPr id="1304" name="Google Shape;1304;p143"/>
            <p:cNvSpPr/>
            <p:nvPr/>
          </p:nvSpPr>
          <p:spPr>
            <a:xfrm>
              <a:off x="794796" y="1552872"/>
              <a:ext cx="4242653" cy="4287000"/>
            </a:xfrm>
            <a:custGeom>
              <a:rect b="b" l="l" r="r" t="t"/>
              <a:pathLst>
                <a:path extrusionOk="0" h="736598" w="750912">
                  <a:moveTo>
                    <a:pt x="582986" y="0"/>
                  </a:moveTo>
                  <a:lnTo>
                    <a:pt x="750912" y="182880"/>
                  </a:lnTo>
                  <a:lnTo>
                    <a:pt x="659472" y="182880"/>
                  </a:lnTo>
                  <a:cubicBezTo>
                    <a:pt x="604805" y="511774"/>
                    <a:pt x="413733" y="732568"/>
                    <a:pt x="202580" y="731520"/>
                  </a:cubicBezTo>
                  <a:lnTo>
                    <a:pt x="0" y="736598"/>
                  </a:lnTo>
                  <a:cubicBezTo>
                    <a:pt x="38392" y="729825"/>
                    <a:pt x="73200" y="726606"/>
                    <a:pt x="115176" y="716278"/>
                  </a:cubicBezTo>
                  <a:cubicBezTo>
                    <a:pt x="291341" y="660491"/>
                    <a:pt x="431613" y="453492"/>
                    <a:pt x="476592" y="182880"/>
                  </a:cubicBezTo>
                  <a:lnTo>
                    <a:pt x="385152" y="182880"/>
                  </a:lnTo>
                  <a:lnTo>
                    <a:pt x="582986" y="0"/>
                  </a:lnTo>
                  <a:close/>
                </a:path>
              </a:pathLst>
            </a:custGeom>
            <a:solidFill>
              <a:srgbClr val="0A8DB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5" name="Google Shape;1305;p143"/>
            <p:cNvSpPr/>
            <p:nvPr/>
          </p:nvSpPr>
          <p:spPr>
            <a:xfrm>
              <a:off x="2608239" y="1552872"/>
              <a:ext cx="2429697" cy="3278977"/>
            </a:xfrm>
            <a:custGeom>
              <a:rect b="b" l="l" r="r" t="t"/>
              <a:pathLst>
                <a:path extrusionOk="0" h="3278977" w="2429697">
                  <a:moveTo>
                    <a:pt x="1480806" y="0"/>
                  </a:moveTo>
                  <a:lnTo>
                    <a:pt x="2429697" y="1064356"/>
                  </a:lnTo>
                  <a:lnTo>
                    <a:pt x="1913002" y="1064356"/>
                  </a:lnTo>
                  <a:cubicBezTo>
                    <a:pt x="1767557" y="1965619"/>
                    <a:pt x="1451237" y="2727407"/>
                    <a:pt x="1030480" y="3278977"/>
                  </a:cubicBezTo>
                  <a:lnTo>
                    <a:pt x="0" y="3278977"/>
                  </a:lnTo>
                  <a:cubicBezTo>
                    <a:pt x="423651" y="2718190"/>
                    <a:pt x="736725" y="1949779"/>
                    <a:pt x="879611" y="1064356"/>
                  </a:cubicBezTo>
                  <a:lnTo>
                    <a:pt x="362916" y="1064356"/>
                  </a:lnTo>
                  <a:close/>
                </a:path>
              </a:pathLst>
            </a:custGeom>
            <a:solidFill>
              <a:srgbClr val="11AC9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6" name="Google Shape;1306;p143"/>
            <p:cNvSpPr/>
            <p:nvPr/>
          </p:nvSpPr>
          <p:spPr>
            <a:xfrm>
              <a:off x="2971155" y="1552872"/>
              <a:ext cx="2066781" cy="2270977"/>
            </a:xfrm>
            <a:custGeom>
              <a:rect b="b" l="l" r="r" t="t"/>
              <a:pathLst>
                <a:path extrusionOk="0" h="2270977" w="2066781">
                  <a:moveTo>
                    <a:pt x="1117890" y="0"/>
                  </a:moveTo>
                  <a:lnTo>
                    <a:pt x="2066781" y="1064356"/>
                  </a:lnTo>
                  <a:lnTo>
                    <a:pt x="1550086" y="1064356"/>
                  </a:lnTo>
                  <a:cubicBezTo>
                    <a:pt x="1479389" y="1502438"/>
                    <a:pt x="1368319" y="1907566"/>
                    <a:pt x="1222656" y="2270977"/>
                  </a:cubicBezTo>
                  <a:lnTo>
                    <a:pt x="189248" y="2270977"/>
                  </a:lnTo>
                  <a:cubicBezTo>
                    <a:pt x="335680" y="1904432"/>
                    <a:pt x="446642" y="1498457"/>
                    <a:pt x="516695" y="1064356"/>
                  </a:cubicBezTo>
                  <a:lnTo>
                    <a:pt x="0" y="1064356"/>
                  </a:lnTo>
                  <a:close/>
                </a:path>
              </a:pathLst>
            </a:custGeom>
            <a:solidFill>
              <a:srgbClr val="DB731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307" name="Google Shape;1307;p143"/>
            <p:cNvSpPr/>
            <p:nvPr/>
          </p:nvSpPr>
          <p:spPr>
            <a:xfrm>
              <a:off x="2971155" y="1552872"/>
              <a:ext cx="2066781" cy="1262977"/>
            </a:xfrm>
            <a:custGeom>
              <a:rect b="b" l="l" r="r" t="t"/>
              <a:pathLst>
                <a:path extrusionOk="0" h="1262977" w="2066781">
                  <a:moveTo>
                    <a:pt x="1117890" y="0"/>
                  </a:moveTo>
                  <a:lnTo>
                    <a:pt x="2066781" y="1064356"/>
                  </a:lnTo>
                  <a:lnTo>
                    <a:pt x="1550086" y="1064356"/>
                  </a:lnTo>
                  <a:lnTo>
                    <a:pt x="1512330" y="1262977"/>
                  </a:lnTo>
                  <a:lnTo>
                    <a:pt x="479897" y="1262977"/>
                  </a:lnTo>
                  <a:cubicBezTo>
                    <a:pt x="494102" y="1197656"/>
                    <a:pt x="505885" y="1131341"/>
                    <a:pt x="516695" y="1064356"/>
                  </a:cubicBezTo>
                  <a:lnTo>
                    <a:pt x="0" y="1064356"/>
                  </a:lnTo>
                  <a:close/>
                </a:path>
              </a:pathLst>
            </a:custGeom>
            <a:solidFill>
              <a:srgbClr val="CC243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1308" name="Google Shape;1308;p143"/>
          <p:cNvSpPr txBox="1"/>
          <p:nvPr/>
        </p:nvSpPr>
        <p:spPr>
          <a:xfrm>
            <a:off x="3722541" y="1270906"/>
            <a:ext cx="573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100" u="none" cap="none" strike="noStrike">
                <a:solidFill>
                  <a:schemeClr val="lt1"/>
                </a:solidFill>
                <a:latin typeface="Arial"/>
                <a:ea typeface="Arial"/>
                <a:cs typeface="Arial"/>
                <a:sym typeface="Arial"/>
              </a:rPr>
              <a:t>01</a:t>
            </a:r>
            <a:endParaRPr b="1" i="0" sz="2100" u="none" cap="none" strike="noStrike">
              <a:solidFill>
                <a:schemeClr val="lt1"/>
              </a:solidFill>
              <a:latin typeface="Arial"/>
              <a:ea typeface="Arial"/>
              <a:cs typeface="Arial"/>
              <a:sym typeface="Arial"/>
            </a:endParaRPr>
          </a:p>
        </p:txBody>
      </p:sp>
      <p:sp>
        <p:nvSpPr>
          <p:cNvPr id="1309" name="Google Shape;1309;p143"/>
          <p:cNvSpPr txBox="1"/>
          <p:nvPr/>
        </p:nvSpPr>
        <p:spPr>
          <a:xfrm>
            <a:off x="2818522" y="2086090"/>
            <a:ext cx="5739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100" u="none" cap="none" strike="noStrike">
                <a:solidFill>
                  <a:schemeClr val="lt1"/>
                </a:solidFill>
                <a:latin typeface="Arial"/>
                <a:ea typeface="Arial"/>
                <a:cs typeface="Arial"/>
                <a:sym typeface="Arial"/>
              </a:rPr>
              <a:t>02</a:t>
            </a:r>
            <a:endParaRPr b="1" i="0" sz="2100" u="none" cap="none" strike="noStrike">
              <a:solidFill>
                <a:schemeClr val="lt1"/>
              </a:solidFill>
              <a:latin typeface="Arial"/>
              <a:ea typeface="Arial"/>
              <a:cs typeface="Arial"/>
              <a:sym typeface="Arial"/>
            </a:endParaRPr>
          </a:p>
        </p:txBody>
      </p:sp>
      <p:cxnSp>
        <p:nvCxnSpPr>
          <p:cNvPr id="1310" name="Google Shape;1310;p143"/>
          <p:cNvCxnSpPr/>
          <p:nvPr/>
        </p:nvCxnSpPr>
        <p:spPr>
          <a:xfrm flipH="1" rot="10800000">
            <a:off x="2858750" y="2150824"/>
            <a:ext cx="1440000" cy="900"/>
          </a:xfrm>
          <a:prstGeom prst="straightConnector1">
            <a:avLst/>
          </a:prstGeom>
          <a:noFill/>
          <a:ln cap="flat" cmpd="sng" w="38100">
            <a:solidFill>
              <a:srgbClr val="CC2433"/>
            </a:solidFill>
            <a:prstDash val="dot"/>
            <a:miter lim="800000"/>
            <a:headEnd len="sm" w="sm" type="none"/>
            <a:tailEnd len="med" w="med" type="triangle"/>
          </a:ln>
        </p:spPr>
      </p:cxnSp>
      <p:cxnSp>
        <p:nvCxnSpPr>
          <p:cNvPr id="1311" name="Google Shape;1311;p143"/>
          <p:cNvCxnSpPr/>
          <p:nvPr/>
        </p:nvCxnSpPr>
        <p:spPr>
          <a:xfrm flipH="1" rot="10800000">
            <a:off x="2744450" y="2772224"/>
            <a:ext cx="1440000" cy="1800"/>
          </a:xfrm>
          <a:prstGeom prst="straightConnector1">
            <a:avLst/>
          </a:prstGeom>
          <a:noFill/>
          <a:ln cap="flat" cmpd="sng" w="38100">
            <a:solidFill>
              <a:srgbClr val="DB7318"/>
            </a:solidFill>
            <a:prstDash val="dot"/>
            <a:miter lim="800000"/>
            <a:headEnd len="sm" w="sm" type="none"/>
            <a:tailEnd len="med" w="med" type="triangle"/>
          </a:ln>
        </p:spPr>
      </p:cxnSp>
      <p:cxnSp>
        <p:nvCxnSpPr>
          <p:cNvPr id="1312" name="Google Shape;1312;p143"/>
          <p:cNvCxnSpPr/>
          <p:nvPr/>
        </p:nvCxnSpPr>
        <p:spPr>
          <a:xfrm>
            <a:off x="2477750" y="3396324"/>
            <a:ext cx="1440000" cy="1800"/>
          </a:xfrm>
          <a:prstGeom prst="straightConnector1">
            <a:avLst/>
          </a:prstGeom>
          <a:noFill/>
          <a:ln cap="flat" cmpd="sng" w="38100">
            <a:solidFill>
              <a:srgbClr val="11AC96"/>
            </a:solidFill>
            <a:prstDash val="dot"/>
            <a:miter lim="800000"/>
            <a:headEnd len="sm" w="sm" type="none"/>
            <a:tailEnd len="med" w="med" type="triangle"/>
          </a:ln>
        </p:spPr>
      </p:cxnSp>
      <p:cxnSp>
        <p:nvCxnSpPr>
          <p:cNvPr id="1313" name="Google Shape;1313;p143"/>
          <p:cNvCxnSpPr/>
          <p:nvPr/>
        </p:nvCxnSpPr>
        <p:spPr>
          <a:xfrm>
            <a:off x="1982450" y="4018624"/>
            <a:ext cx="1440000" cy="900"/>
          </a:xfrm>
          <a:prstGeom prst="straightConnector1">
            <a:avLst/>
          </a:prstGeom>
          <a:noFill/>
          <a:ln cap="flat" cmpd="sng" w="38100">
            <a:solidFill>
              <a:srgbClr val="0A8DB9"/>
            </a:solidFill>
            <a:prstDash val="dot"/>
            <a:miter lim="800000"/>
            <a:headEnd len="sm" w="sm" type="none"/>
            <a:tailEnd len="med" w="med" type="triangle"/>
          </a:ln>
        </p:spPr>
      </p:cxnSp>
      <p:sp>
        <p:nvSpPr>
          <p:cNvPr id="1314" name="Google Shape;1314;p143"/>
          <p:cNvSpPr txBox="1"/>
          <p:nvPr/>
        </p:nvSpPr>
        <p:spPr>
          <a:xfrm>
            <a:off x="957693" y="3785824"/>
            <a:ext cx="1988100" cy="465600"/>
          </a:xfrm>
          <a:prstGeom prst="rect">
            <a:avLst/>
          </a:prstGeom>
          <a:solidFill>
            <a:srgbClr val="0A8DB9"/>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Datainsamling</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Samla in och lagra  data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sp>
        <p:nvSpPr>
          <p:cNvPr id="1315" name="Google Shape;1315;p143"/>
          <p:cNvSpPr txBox="1"/>
          <p:nvPr/>
        </p:nvSpPr>
        <p:spPr>
          <a:xfrm>
            <a:off x="1291059" y="3163524"/>
            <a:ext cx="1988100" cy="465600"/>
          </a:xfrm>
          <a:prstGeom prst="rect">
            <a:avLst/>
          </a:prstGeom>
          <a:solidFill>
            <a:srgbClr val="11AC96"/>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Deskriptiv analys</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(Vad har hänt?)</a:t>
            </a:r>
            <a:endParaRPr b="1" sz="1000">
              <a:solidFill>
                <a:schemeClr val="lt1"/>
              </a:solidFill>
              <a:latin typeface="Fira Sans"/>
              <a:ea typeface="Fira Sans"/>
              <a:cs typeface="Fira Sans"/>
              <a:sym typeface="Fira Sans"/>
            </a:endParaRPr>
          </a:p>
        </p:txBody>
      </p:sp>
      <p:sp>
        <p:nvSpPr>
          <p:cNvPr id="1316" name="Google Shape;1316;p143"/>
          <p:cNvSpPr txBox="1"/>
          <p:nvPr/>
        </p:nvSpPr>
        <p:spPr>
          <a:xfrm>
            <a:off x="1624426" y="2541224"/>
            <a:ext cx="1988100" cy="465600"/>
          </a:xfrm>
          <a:prstGeom prst="rect">
            <a:avLst/>
          </a:prstGeom>
          <a:solidFill>
            <a:srgbClr val="DB7318"/>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b="1" lang="en" sz="1000">
                <a:solidFill>
                  <a:schemeClr val="lt1"/>
                </a:solidFill>
                <a:latin typeface="Fira Sans"/>
                <a:ea typeface="Fira Sans"/>
                <a:cs typeface="Fira Sans"/>
                <a:sym typeface="Fira Sans"/>
              </a:rPr>
              <a:t>Förutsägande analys</a:t>
            </a:r>
            <a:endParaRPr b="1" sz="10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Vad kommer att hända?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sp>
        <p:nvSpPr>
          <p:cNvPr id="1317" name="Google Shape;1317;p143"/>
          <p:cNvSpPr txBox="1"/>
          <p:nvPr/>
        </p:nvSpPr>
        <p:spPr>
          <a:xfrm>
            <a:off x="1957793" y="1918925"/>
            <a:ext cx="1988100" cy="465600"/>
          </a:xfrm>
          <a:prstGeom prst="rect">
            <a:avLst/>
          </a:prstGeom>
          <a:solidFill>
            <a:srgbClr val="CC2433"/>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1" lang="en" sz="1000">
                <a:solidFill>
                  <a:schemeClr val="lt1"/>
                </a:solidFill>
                <a:latin typeface="Fira Sans"/>
                <a:ea typeface="Fira Sans"/>
                <a:cs typeface="Fira Sans"/>
                <a:sym typeface="Fira Sans"/>
              </a:rPr>
              <a:t>Preskriptiv analys</a:t>
            </a:r>
            <a:endParaRPr b="1" sz="1000">
              <a:solidFill>
                <a:schemeClr val="lt1"/>
              </a:solidFill>
              <a:latin typeface="Fira Sans"/>
              <a:ea typeface="Fira Sans"/>
              <a:cs typeface="Fira Sans"/>
              <a:sym typeface="Fira Sans"/>
            </a:endParaRPr>
          </a:p>
          <a:p>
            <a:pPr indent="0" lvl="0" marL="0" marR="0" rtl="0" algn="ctr">
              <a:spcBef>
                <a:spcPts val="0"/>
              </a:spcBef>
              <a:spcAft>
                <a:spcPts val="0"/>
              </a:spcAft>
              <a:buNone/>
            </a:pPr>
            <a:r>
              <a:rPr b="1" lang="en" sz="1000">
                <a:solidFill>
                  <a:schemeClr val="lt1"/>
                </a:solidFill>
                <a:latin typeface="Fira Sans"/>
                <a:ea typeface="Fira Sans"/>
                <a:cs typeface="Fira Sans"/>
                <a:sym typeface="Fira Sans"/>
              </a:rPr>
              <a:t>(</a:t>
            </a:r>
            <a:r>
              <a:rPr b="1" i="1" lang="en" sz="1000">
                <a:solidFill>
                  <a:schemeClr val="lt1"/>
                </a:solidFill>
                <a:latin typeface="Fira Sans"/>
                <a:ea typeface="Fira Sans"/>
                <a:cs typeface="Fira Sans"/>
                <a:sym typeface="Fira Sans"/>
              </a:rPr>
              <a:t>Hur bör vi agera för att få något att hända?</a:t>
            </a:r>
            <a:r>
              <a:rPr b="1" lang="en" sz="1000">
                <a:solidFill>
                  <a:schemeClr val="lt1"/>
                </a:solidFill>
                <a:latin typeface="Fira Sans"/>
                <a:ea typeface="Fira Sans"/>
                <a:cs typeface="Fira Sans"/>
                <a:sym typeface="Fira Sans"/>
              </a:rPr>
              <a:t>)</a:t>
            </a:r>
            <a:endParaRPr b="1" sz="1000">
              <a:solidFill>
                <a:schemeClr val="lt1"/>
              </a:solidFill>
              <a:latin typeface="Fira Sans"/>
              <a:ea typeface="Fira Sans"/>
              <a:cs typeface="Fira Sans"/>
              <a:sym typeface="Fira Sans"/>
            </a:endParaRPr>
          </a:p>
        </p:txBody>
      </p:sp>
      <p:cxnSp>
        <p:nvCxnSpPr>
          <p:cNvPr id="1318" name="Google Shape;1318;p143"/>
          <p:cNvCxnSpPr/>
          <p:nvPr/>
        </p:nvCxnSpPr>
        <p:spPr>
          <a:xfrm>
            <a:off x="744675" y="1846475"/>
            <a:ext cx="20400" cy="2880000"/>
          </a:xfrm>
          <a:prstGeom prst="straightConnector1">
            <a:avLst/>
          </a:prstGeom>
          <a:noFill/>
          <a:ln cap="flat" cmpd="sng" w="76200">
            <a:solidFill>
              <a:schemeClr val="dk2"/>
            </a:solidFill>
            <a:prstDash val="solid"/>
            <a:round/>
            <a:headEnd len="med" w="med" type="triangle"/>
            <a:tailEnd len="med" w="med" type="none"/>
          </a:ln>
        </p:spPr>
      </p:cxnSp>
      <p:cxnSp>
        <p:nvCxnSpPr>
          <p:cNvPr id="1319" name="Google Shape;1319;p143"/>
          <p:cNvCxnSpPr/>
          <p:nvPr/>
        </p:nvCxnSpPr>
        <p:spPr>
          <a:xfrm rot="5400000">
            <a:off x="3164475" y="2275325"/>
            <a:ext cx="20400" cy="4860000"/>
          </a:xfrm>
          <a:prstGeom prst="straightConnector1">
            <a:avLst/>
          </a:prstGeom>
          <a:noFill/>
          <a:ln cap="flat" cmpd="sng" w="76200">
            <a:solidFill>
              <a:schemeClr val="dk2"/>
            </a:solidFill>
            <a:prstDash val="solid"/>
            <a:round/>
            <a:headEnd len="med" w="med" type="triangle"/>
            <a:tailEnd len="med" w="med" type="none"/>
          </a:ln>
        </p:spPr>
      </p:cxnSp>
      <p:sp>
        <p:nvSpPr>
          <p:cNvPr id="1320" name="Google Shape;1320;p143"/>
          <p:cNvSpPr txBox="1"/>
          <p:nvPr/>
        </p:nvSpPr>
        <p:spPr>
          <a:xfrm>
            <a:off x="258532" y="1488618"/>
            <a:ext cx="984600" cy="338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1600">
                <a:latin typeface="Fira Sans"/>
                <a:ea typeface="Fira Sans"/>
                <a:cs typeface="Fira Sans"/>
                <a:sym typeface="Fira Sans"/>
              </a:rPr>
              <a:t>Värde</a:t>
            </a:r>
            <a:endParaRPr b="1" sz="1600">
              <a:latin typeface="Fira Sans"/>
              <a:ea typeface="Fira Sans"/>
              <a:cs typeface="Fira Sans"/>
              <a:sym typeface="Fira Sans"/>
            </a:endParaRPr>
          </a:p>
        </p:txBody>
      </p:sp>
      <p:sp>
        <p:nvSpPr>
          <p:cNvPr id="1321" name="Google Shape;1321;p143"/>
          <p:cNvSpPr txBox="1"/>
          <p:nvPr/>
        </p:nvSpPr>
        <p:spPr>
          <a:xfrm>
            <a:off x="5653092" y="4539875"/>
            <a:ext cx="17781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en" sz="1600">
                <a:latin typeface="Fira Sans"/>
                <a:ea typeface="Fira Sans"/>
                <a:cs typeface="Fira Sans"/>
                <a:sym typeface="Fira Sans"/>
              </a:rPr>
              <a:t>Komplexitet</a:t>
            </a:r>
            <a:endParaRPr b="1" sz="1600">
              <a:latin typeface="Fira Sans"/>
              <a:ea typeface="Fira Sans"/>
              <a:cs typeface="Fira Sans"/>
              <a:sym typeface="Fira Sans"/>
            </a:endParaRPr>
          </a:p>
        </p:txBody>
      </p:sp>
      <p:sp>
        <p:nvSpPr>
          <p:cNvPr id="1322" name="Google Shape;1322;p143"/>
          <p:cNvSpPr txBox="1"/>
          <p:nvPr/>
        </p:nvSpPr>
        <p:spPr>
          <a:xfrm>
            <a:off x="6005150" y="3271165"/>
            <a:ext cx="2278500" cy="12357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i="1" lang="en" sz="1200">
                <a:latin typeface="Fira Sans Light"/>
                <a:ea typeface="Fira Sans Light"/>
                <a:cs typeface="Fira Sans Light"/>
                <a:sym typeface="Fira Sans Light"/>
              </a:rPr>
              <a:t>Behövs inte alltid. Basmodell med förkunskap existerar.</a:t>
            </a:r>
            <a:endParaRPr i="1" sz="1200">
              <a:latin typeface="Fira Sans Light"/>
              <a:ea typeface="Fira Sans Light"/>
              <a:cs typeface="Fira Sans Light"/>
              <a:sym typeface="Fira Sans Light"/>
            </a:endParaRPr>
          </a:p>
        </p:txBody>
      </p:sp>
      <p:cxnSp>
        <p:nvCxnSpPr>
          <p:cNvPr id="1323" name="Google Shape;1323;p143"/>
          <p:cNvCxnSpPr/>
          <p:nvPr/>
        </p:nvCxnSpPr>
        <p:spPr>
          <a:xfrm>
            <a:off x="4380825" y="3429000"/>
            <a:ext cx="666300" cy="458100"/>
          </a:xfrm>
          <a:prstGeom prst="straightConnector1">
            <a:avLst/>
          </a:prstGeom>
          <a:noFill/>
          <a:ln cap="flat" cmpd="sng" w="28575">
            <a:solidFill>
              <a:srgbClr val="000000"/>
            </a:solidFill>
            <a:prstDash val="solid"/>
            <a:round/>
            <a:headEnd len="med" w="med" type="stealth"/>
            <a:tailEnd len="med" w="med" type="none"/>
          </a:ln>
        </p:spPr>
      </p:cxnSp>
      <p:cxnSp>
        <p:nvCxnSpPr>
          <p:cNvPr id="1324" name="Google Shape;1324;p143"/>
          <p:cNvCxnSpPr/>
          <p:nvPr/>
        </p:nvCxnSpPr>
        <p:spPr>
          <a:xfrm flipH="1" rot="10800000">
            <a:off x="5040655" y="3879540"/>
            <a:ext cx="864000" cy="1800"/>
          </a:xfrm>
          <a:prstGeom prst="straightConnector1">
            <a:avLst/>
          </a:prstGeom>
          <a:noFill/>
          <a:ln cap="flat" cmpd="sng" w="28575">
            <a:solidFill>
              <a:srgbClr val="000000"/>
            </a:solidFill>
            <a:prstDash val="solid"/>
            <a:round/>
            <a:headEnd len="med" w="med" type="none"/>
            <a:tailEnd len="med" w="med" type="oval"/>
          </a:ln>
        </p:spPr>
      </p:cxnSp>
      <p:cxnSp>
        <p:nvCxnSpPr>
          <p:cNvPr id="1325" name="Google Shape;1325;p143"/>
          <p:cNvCxnSpPr/>
          <p:nvPr/>
        </p:nvCxnSpPr>
        <p:spPr>
          <a:xfrm flipH="1" rot="10800000">
            <a:off x="3870550" y="3886813"/>
            <a:ext cx="1176600" cy="144300"/>
          </a:xfrm>
          <a:prstGeom prst="straightConnector1">
            <a:avLst/>
          </a:prstGeom>
          <a:noFill/>
          <a:ln cap="flat" cmpd="sng" w="28575">
            <a:solidFill>
              <a:srgbClr val="000000"/>
            </a:solidFill>
            <a:prstDash val="solid"/>
            <a:round/>
            <a:headEnd len="med" w="med" type="stealth"/>
            <a:tailEnd len="med" w="med" type="none"/>
          </a:ln>
        </p:spPr>
      </p:cxnSp>
      <p:sp>
        <p:nvSpPr>
          <p:cNvPr id="1326" name="Google Shape;1326;p143"/>
          <p:cNvSpPr txBox="1"/>
          <p:nvPr/>
        </p:nvSpPr>
        <p:spPr>
          <a:xfrm>
            <a:off x="6009275" y="2638585"/>
            <a:ext cx="2396700" cy="9048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i="1" lang="en" sz="1200">
                <a:latin typeface="Fira Sans Light"/>
                <a:ea typeface="Fira Sans Light"/>
                <a:cs typeface="Fira Sans Light"/>
                <a:sym typeface="Fira Sans Light"/>
              </a:rPr>
              <a:t>Förutsäg sannolikheter för nästa token -&gt; Generera.</a:t>
            </a:r>
            <a:endParaRPr i="1" sz="1200">
              <a:latin typeface="Fira Sans Light"/>
              <a:ea typeface="Fira Sans Light"/>
              <a:cs typeface="Fira Sans Light"/>
              <a:sym typeface="Fira Sans Light"/>
            </a:endParaRPr>
          </a:p>
        </p:txBody>
      </p:sp>
      <p:cxnSp>
        <p:nvCxnSpPr>
          <p:cNvPr id="1327" name="Google Shape;1327;p143"/>
          <p:cNvCxnSpPr/>
          <p:nvPr/>
        </p:nvCxnSpPr>
        <p:spPr>
          <a:xfrm flipH="1" rot="10800000">
            <a:off x="5280975" y="3020678"/>
            <a:ext cx="648000" cy="1800"/>
          </a:xfrm>
          <a:prstGeom prst="straightConnector1">
            <a:avLst/>
          </a:prstGeom>
          <a:noFill/>
          <a:ln cap="flat" cmpd="sng" w="28575">
            <a:solidFill>
              <a:srgbClr val="000000"/>
            </a:solidFill>
            <a:prstDash val="solid"/>
            <a:round/>
            <a:headEnd len="med" w="med" type="none"/>
            <a:tailEnd len="med" w="med" type="oval"/>
          </a:ln>
        </p:spPr>
      </p:cxnSp>
      <p:cxnSp>
        <p:nvCxnSpPr>
          <p:cNvPr id="1328" name="Google Shape;1328;p143"/>
          <p:cNvCxnSpPr/>
          <p:nvPr/>
        </p:nvCxnSpPr>
        <p:spPr>
          <a:xfrm>
            <a:off x="4656363" y="2786063"/>
            <a:ext cx="624300" cy="234600"/>
          </a:xfrm>
          <a:prstGeom prst="straightConnector1">
            <a:avLst/>
          </a:prstGeom>
          <a:noFill/>
          <a:ln cap="flat" cmpd="sng" w="28575">
            <a:solidFill>
              <a:srgbClr val="000000"/>
            </a:solidFill>
            <a:prstDash val="solid"/>
            <a:round/>
            <a:headEnd len="med" w="med" type="stealth"/>
            <a:tailEnd len="med" w="med" type="none"/>
          </a:ln>
        </p:spPr>
      </p:cxnSp>
      <p:sp>
        <p:nvSpPr>
          <p:cNvPr id="1329" name="Google Shape;1329;p143"/>
          <p:cNvSpPr txBox="1"/>
          <p:nvPr/>
        </p:nvSpPr>
        <p:spPr>
          <a:xfrm>
            <a:off x="0" y="0"/>
            <a:ext cx="990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VAD ÄR AI?</a:t>
            </a:r>
            <a:endParaRPr sz="1000">
              <a:solidFill>
                <a:srgbClr val="FFFFFF"/>
              </a:solidFill>
              <a:latin typeface="Fira Sans Medium"/>
              <a:ea typeface="Fira Sans Medium"/>
              <a:cs typeface="Fira Sans Medium"/>
              <a:sym typeface="Fira Sans Medium"/>
            </a:endParaRPr>
          </a:p>
        </p:txBody>
      </p:sp>
      <p:sp>
        <p:nvSpPr>
          <p:cNvPr id="1330" name="Google Shape;1330;p143"/>
          <p:cNvSpPr txBox="1"/>
          <p:nvPr/>
        </p:nvSpPr>
        <p:spPr>
          <a:xfrm>
            <a:off x="4220700" y="1527600"/>
            <a:ext cx="1440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Fira Sans Light"/>
                <a:ea typeface="Fira Sans Light"/>
                <a:cs typeface="Fira Sans Light"/>
                <a:sym typeface="Fira Sans Light"/>
              </a:rPr>
              <a:t>Agera autonomt</a:t>
            </a:r>
            <a:endParaRPr sz="1300">
              <a:solidFill>
                <a:schemeClr val="dk1"/>
              </a:solidFill>
              <a:latin typeface="Fira Sans Light"/>
              <a:ea typeface="Fira Sans Light"/>
              <a:cs typeface="Fira Sans Light"/>
              <a:sym typeface="Fira Sans Light"/>
            </a:endParaRPr>
          </a:p>
        </p:txBody>
      </p:sp>
      <p:sp>
        <p:nvSpPr>
          <p:cNvPr id="1331" name="Google Shape;1331;p143"/>
          <p:cNvSpPr txBox="1"/>
          <p:nvPr>
            <p:ph type="title"/>
          </p:nvPr>
        </p:nvSpPr>
        <p:spPr>
          <a:xfrm>
            <a:off x="5854850" y="869200"/>
            <a:ext cx="2396700" cy="59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0" lang="en" sz="3200"/>
              <a:t>Generativ AI</a:t>
            </a:r>
            <a:endParaRPr b="0" sz="3200"/>
          </a:p>
        </p:txBody>
      </p:sp>
      <p:cxnSp>
        <p:nvCxnSpPr>
          <p:cNvPr id="1332" name="Google Shape;1332;p143"/>
          <p:cNvCxnSpPr/>
          <p:nvPr/>
        </p:nvCxnSpPr>
        <p:spPr>
          <a:xfrm flipH="1">
            <a:off x="5601225" y="924850"/>
            <a:ext cx="7500" cy="3520500"/>
          </a:xfrm>
          <a:prstGeom prst="straightConnector1">
            <a:avLst/>
          </a:prstGeom>
          <a:noFill/>
          <a:ln cap="flat" cmpd="sng" w="9525">
            <a:solidFill>
              <a:schemeClr val="dk2"/>
            </a:solidFill>
            <a:prstDash val="dot"/>
            <a:round/>
            <a:headEnd len="med" w="med" type="none"/>
            <a:tailEnd len="med" w="med" type="none"/>
          </a:ln>
        </p:spPr>
      </p:cxnSp>
      <p:cxnSp>
        <p:nvCxnSpPr>
          <p:cNvPr id="1333" name="Google Shape;1333;p143"/>
          <p:cNvCxnSpPr/>
          <p:nvPr/>
        </p:nvCxnSpPr>
        <p:spPr>
          <a:xfrm>
            <a:off x="5550350" y="1737500"/>
            <a:ext cx="753300" cy="134100"/>
          </a:xfrm>
          <a:prstGeom prst="straightConnector1">
            <a:avLst/>
          </a:prstGeom>
          <a:noFill/>
          <a:ln cap="flat" cmpd="sng" w="28575">
            <a:solidFill>
              <a:srgbClr val="000000"/>
            </a:solidFill>
            <a:prstDash val="solid"/>
            <a:round/>
            <a:headEnd len="med" w="med" type="stealth"/>
            <a:tailEnd len="med" w="med" type="none"/>
          </a:ln>
        </p:spPr>
      </p:cxnSp>
      <p:sp>
        <p:nvSpPr>
          <p:cNvPr id="1334" name="Google Shape;1334;p143"/>
          <p:cNvSpPr txBox="1"/>
          <p:nvPr/>
        </p:nvSpPr>
        <p:spPr>
          <a:xfrm>
            <a:off x="6348400" y="1686900"/>
            <a:ext cx="1903200" cy="392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i="1" lang="en" sz="1200">
                <a:latin typeface="Fira Sans Light"/>
                <a:ea typeface="Fira Sans Light"/>
                <a:cs typeface="Fira Sans Light"/>
                <a:sym typeface="Fira Sans Light"/>
              </a:rPr>
              <a:t>Agenter baserade på språkmodeller</a:t>
            </a:r>
            <a:endParaRPr i="1" sz="1200">
              <a:latin typeface="Fira Sans Light"/>
              <a:ea typeface="Fira Sans Light"/>
              <a:cs typeface="Fira Sans Light"/>
              <a:sym typeface="Fira Sans Light"/>
            </a:endParaRPr>
          </a:p>
        </p:txBody>
      </p:sp>
      <p:sp>
        <p:nvSpPr>
          <p:cNvPr id="1335" name="Google Shape;1335;p143"/>
          <p:cNvSpPr txBox="1"/>
          <p:nvPr/>
        </p:nvSpPr>
        <p:spPr>
          <a:xfrm>
            <a:off x="3229500" y="1148600"/>
            <a:ext cx="429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Fira Sans Light"/>
              <a:ea typeface="Fira Sans Light"/>
              <a:cs typeface="Fira Sans Light"/>
              <a:sym typeface="Fira Sans Light"/>
            </a:endParaRPr>
          </a:p>
        </p:txBody>
      </p:sp>
      <p:sp>
        <p:nvSpPr>
          <p:cNvPr id="1336" name="Google Shape;1336;p143"/>
          <p:cNvSpPr txBox="1"/>
          <p:nvPr>
            <p:ph type="title"/>
          </p:nvPr>
        </p:nvSpPr>
        <p:spPr>
          <a:xfrm>
            <a:off x="648300" y="577250"/>
            <a:ext cx="7031700" cy="597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0" lang="en" sz="3200"/>
              <a:t>Analystrappan</a:t>
            </a:r>
            <a:endParaRPr b="0"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4"/>
          <p:cNvSpPr txBox="1"/>
          <p:nvPr>
            <p:ph type="title"/>
          </p:nvPr>
        </p:nvSpPr>
        <p:spPr>
          <a:xfrm>
            <a:off x="648300" y="577238"/>
            <a:ext cx="7700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Strukturerad data(</a:t>
            </a:r>
            <a:r>
              <a:rPr lang="en"/>
              <a:t>Regression</a:t>
            </a:r>
            <a:r>
              <a:rPr lang="en"/>
              <a:t>)</a:t>
            </a:r>
            <a:endParaRPr i="1" sz="2400">
              <a:solidFill>
                <a:srgbClr val="999999"/>
              </a:solidFill>
            </a:endParaRPr>
          </a:p>
        </p:txBody>
      </p:sp>
      <p:sp>
        <p:nvSpPr>
          <p:cNvPr id="1342" name="Google Shape;1342;p144"/>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43" name="Google Shape;1343;p144"/>
          <p:cNvGraphicFramePr/>
          <p:nvPr/>
        </p:nvGraphicFramePr>
        <p:xfrm>
          <a:off x="795013" y="1168050"/>
          <a:ext cx="3000000" cy="3000000"/>
        </p:xfrm>
        <a:graphic>
          <a:graphicData uri="http://schemas.openxmlformats.org/drawingml/2006/table">
            <a:tbl>
              <a:tblPr>
                <a:noFill/>
                <a:tableStyleId>{5112D6BD-3E16-4DB7-9A18-84F38A07302B}</a:tableStyleId>
              </a:tblPr>
              <a:tblGrid>
                <a:gridCol w="892325"/>
                <a:gridCol w="1189625"/>
                <a:gridCol w="1510875"/>
                <a:gridCol w="1523075"/>
                <a:gridCol w="1538775"/>
                <a:gridCol w="899350"/>
              </a:tblGrid>
              <a:tr h="292100">
                <a:tc>
                  <a:txBody>
                    <a:bodyPr/>
                    <a:lstStyle/>
                    <a:p>
                      <a:pPr indent="0" lvl="0" marL="0" rtl="0" algn="ctr">
                        <a:spcBef>
                          <a:spcPts val="0"/>
                        </a:spcBef>
                        <a:spcAft>
                          <a:spcPts val="0"/>
                        </a:spcAft>
                        <a:buNone/>
                      </a:pPr>
                      <a:r>
                        <a:rPr b="1" lang="en" sz="1300">
                          <a:solidFill>
                            <a:srgbClr val="FFFFFF"/>
                          </a:solidFill>
                        </a:rPr>
                        <a:t>OBJEKT</a:t>
                      </a:r>
                      <a:endParaRPr b="1" sz="13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gridSpan="4">
                  <a:txBody>
                    <a:bodyPr/>
                    <a:lstStyle/>
                    <a:p>
                      <a:pPr indent="0" lvl="0" marL="0" rtl="0" algn="ctr">
                        <a:spcBef>
                          <a:spcPts val="0"/>
                        </a:spcBef>
                        <a:spcAft>
                          <a:spcPts val="0"/>
                        </a:spcAft>
                        <a:buNone/>
                      </a:pPr>
                      <a:r>
                        <a:rPr b="1" lang="en" sz="1300">
                          <a:solidFill>
                            <a:srgbClr val="FFFFFF"/>
                          </a:solidFill>
                        </a:rPr>
                        <a:t>KÄND INFORMATION</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hMerge="1"/>
                <a:tc hMerge="1"/>
                <a:tc hMerge="1"/>
                <a:tc>
                  <a:txBody>
                    <a:bodyPr/>
                    <a:lstStyle/>
                    <a:p>
                      <a:pPr indent="0" lvl="0" marL="0" rtl="0" algn="ctr">
                        <a:spcBef>
                          <a:spcPts val="0"/>
                        </a:spcBef>
                        <a:spcAft>
                          <a:spcPts val="0"/>
                        </a:spcAft>
                        <a:buNone/>
                      </a:pPr>
                      <a:r>
                        <a:rPr b="1" lang="en" sz="1300">
                          <a:solidFill>
                            <a:srgbClr val="FFFFFF"/>
                          </a:solidFill>
                        </a:rPr>
                        <a:t>UTFALL</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r>
              <a:tr h="292100">
                <a:tc>
                  <a:txBody>
                    <a:bodyPr/>
                    <a:lstStyle/>
                    <a:p>
                      <a:pPr indent="0" lvl="0" marL="0" rtl="0" algn="ctr">
                        <a:spcBef>
                          <a:spcPts val="0"/>
                        </a:spcBef>
                        <a:spcAft>
                          <a:spcPts val="0"/>
                        </a:spcAft>
                        <a:buNone/>
                      </a:pPr>
                      <a:r>
                        <a:rPr b="1" lang="en" sz="1100">
                          <a:solidFill>
                            <a:srgbClr val="FFFFFF"/>
                          </a:solidFill>
                        </a:rPr>
                        <a:t>HUS #</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BYGGÅR</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SOVRUM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BADRUM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STORLEK (m</a:t>
                      </a:r>
                      <a:r>
                        <a:rPr b="1" baseline="30000" lang="en" sz="1300">
                          <a:solidFill>
                            <a:srgbClr val="FFFFFF"/>
                          </a:solidFill>
                        </a:rPr>
                        <a:t>2</a:t>
                      </a:r>
                      <a:r>
                        <a:rPr b="1" lang="en" sz="1100">
                          <a:solidFill>
                            <a:srgbClr val="FFFFFF"/>
                          </a:solidFill>
                        </a:rPr>
                        <a:t>)</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PRIS (SEK)</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r>
              <a:tr h="245975">
                <a:tc>
                  <a:txBody>
                    <a:bodyPr/>
                    <a:lstStyle/>
                    <a:p>
                      <a:pPr indent="0" lvl="0" marL="0" rtl="0" algn="ctr">
                        <a:spcBef>
                          <a:spcPts val="0"/>
                        </a:spcBef>
                        <a:spcAft>
                          <a:spcPts val="0"/>
                        </a:spcAft>
                        <a:buNone/>
                      </a:pPr>
                      <a:r>
                        <a:rPr lang="en" sz="1100"/>
                        <a:t>HUS 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3 535 000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1 475 000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1922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4 100 000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1950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2 150 000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1960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3 350 000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1997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2 375 000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1986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185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2 250 000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1945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1 850 000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9</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255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3 750 000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2 150 000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140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2 550 000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2011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235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rgbClr val="FFFFFF"/>
                          </a:solidFill>
                        </a:rPr>
                        <a:t>???</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6"/>
                    </a:solidFill>
                  </a:tcPr>
                </a:tc>
              </a:tr>
            </a:tbl>
          </a:graphicData>
        </a:graphic>
      </p:graphicFrame>
      <p:sp>
        <p:nvSpPr>
          <p:cNvPr id="1344" name="Google Shape;1344;p144"/>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45"/>
          <p:cNvSpPr txBox="1"/>
          <p:nvPr>
            <p:ph type="title"/>
          </p:nvPr>
        </p:nvSpPr>
        <p:spPr>
          <a:xfrm>
            <a:off x="648300" y="577238"/>
            <a:ext cx="7700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Strukturerad data(Klassificering)</a:t>
            </a:r>
            <a:endParaRPr i="1" sz="2400">
              <a:solidFill>
                <a:srgbClr val="999999"/>
              </a:solidFill>
            </a:endParaRPr>
          </a:p>
        </p:txBody>
      </p:sp>
      <p:sp>
        <p:nvSpPr>
          <p:cNvPr id="1350" name="Google Shape;1350;p145"/>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51" name="Google Shape;1351;p145"/>
          <p:cNvGraphicFramePr/>
          <p:nvPr/>
        </p:nvGraphicFramePr>
        <p:xfrm>
          <a:off x="795013" y="1168050"/>
          <a:ext cx="3000000" cy="3000000"/>
        </p:xfrm>
        <a:graphic>
          <a:graphicData uri="http://schemas.openxmlformats.org/drawingml/2006/table">
            <a:tbl>
              <a:tblPr>
                <a:noFill/>
                <a:tableStyleId>{5112D6BD-3E16-4DB7-9A18-84F38A07302B}</a:tableStyleId>
              </a:tblPr>
              <a:tblGrid>
                <a:gridCol w="942400"/>
                <a:gridCol w="1256375"/>
                <a:gridCol w="1595650"/>
                <a:gridCol w="1608525"/>
                <a:gridCol w="1625100"/>
                <a:gridCol w="949800"/>
              </a:tblGrid>
              <a:tr h="292100">
                <a:tc>
                  <a:txBody>
                    <a:bodyPr/>
                    <a:lstStyle/>
                    <a:p>
                      <a:pPr indent="0" lvl="0" marL="0" rtl="0" algn="ctr">
                        <a:spcBef>
                          <a:spcPts val="0"/>
                        </a:spcBef>
                        <a:spcAft>
                          <a:spcPts val="0"/>
                        </a:spcAft>
                        <a:buNone/>
                      </a:pPr>
                      <a:r>
                        <a:rPr b="1" lang="en" sz="1300">
                          <a:solidFill>
                            <a:srgbClr val="FFFFFF"/>
                          </a:solidFill>
                        </a:rPr>
                        <a:t>OBJEKT</a:t>
                      </a:r>
                      <a:endParaRPr b="1" sz="13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gridSpan="4">
                  <a:txBody>
                    <a:bodyPr/>
                    <a:lstStyle/>
                    <a:p>
                      <a:pPr indent="0" lvl="0" marL="0" rtl="0" algn="ctr">
                        <a:spcBef>
                          <a:spcPts val="0"/>
                        </a:spcBef>
                        <a:spcAft>
                          <a:spcPts val="0"/>
                        </a:spcAft>
                        <a:buNone/>
                      </a:pPr>
                      <a:r>
                        <a:rPr b="1" lang="en" sz="1300">
                          <a:solidFill>
                            <a:srgbClr val="FFFFFF"/>
                          </a:solidFill>
                        </a:rPr>
                        <a:t>KÄND INFORMATION</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hMerge="1"/>
                <a:tc hMerge="1"/>
                <a:tc hMerge="1"/>
                <a:tc>
                  <a:txBody>
                    <a:bodyPr/>
                    <a:lstStyle/>
                    <a:p>
                      <a:pPr indent="0" lvl="0" marL="0" rtl="0" algn="ctr">
                        <a:spcBef>
                          <a:spcPts val="0"/>
                        </a:spcBef>
                        <a:spcAft>
                          <a:spcPts val="0"/>
                        </a:spcAft>
                        <a:buNone/>
                      </a:pPr>
                      <a:r>
                        <a:rPr b="1" lang="en" sz="1300">
                          <a:solidFill>
                            <a:srgbClr val="FFFFFF"/>
                          </a:solidFill>
                        </a:rPr>
                        <a:t>UTFALL</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r>
              <a:tr h="292100">
                <a:tc>
                  <a:txBody>
                    <a:bodyPr/>
                    <a:lstStyle/>
                    <a:p>
                      <a:pPr indent="0" lvl="0" marL="0" rtl="0" algn="ctr">
                        <a:spcBef>
                          <a:spcPts val="0"/>
                        </a:spcBef>
                        <a:spcAft>
                          <a:spcPts val="0"/>
                        </a:spcAft>
                        <a:buNone/>
                      </a:pPr>
                      <a:r>
                        <a:rPr b="1" lang="en" sz="1100">
                          <a:solidFill>
                            <a:srgbClr val="FFFFFF"/>
                          </a:solidFill>
                        </a:rPr>
                        <a:t>HUS #</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BYGGÅR</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SOVRUM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BADRUM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STORLEK (m</a:t>
                      </a:r>
                      <a:r>
                        <a:rPr b="1" baseline="30000" lang="en" sz="1300">
                          <a:solidFill>
                            <a:srgbClr val="FFFFFF"/>
                          </a:solidFill>
                        </a:rPr>
                        <a:t>2</a:t>
                      </a:r>
                      <a:r>
                        <a:rPr b="1" lang="en" sz="1100">
                          <a:solidFill>
                            <a:srgbClr val="FFFFFF"/>
                          </a:solidFill>
                        </a:rPr>
                        <a:t>)</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RENOVERINGSBEHOV?</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r>
              <a:tr h="245975">
                <a:tc>
                  <a:txBody>
                    <a:bodyPr/>
                    <a:lstStyle/>
                    <a:p>
                      <a:pPr indent="0" lvl="0" marL="0" rtl="0" algn="ctr">
                        <a:spcBef>
                          <a:spcPts val="0"/>
                        </a:spcBef>
                        <a:spcAft>
                          <a:spcPts val="0"/>
                        </a:spcAft>
                        <a:buNone/>
                      </a:pPr>
                      <a:r>
                        <a:rPr lang="en" sz="1100"/>
                        <a:t>HUS 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NEJ</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1922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1950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1960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1997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NEJ</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1986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185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NEJ</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1945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9</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255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NEJ</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JA</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140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NEJ</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2011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235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rgbClr val="FFFFFF"/>
                          </a:solidFill>
                        </a:rPr>
                        <a:t>???</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6"/>
                    </a:solidFill>
                  </a:tcPr>
                </a:tc>
              </a:tr>
            </a:tbl>
          </a:graphicData>
        </a:graphic>
      </p:graphicFrame>
      <p:sp>
        <p:nvSpPr>
          <p:cNvPr id="1352" name="Google Shape;1352;p145"/>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46"/>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8" name="Google Shape;1358;p146"/>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t/>
            </a:r>
            <a:endParaRPr/>
          </a:p>
        </p:txBody>
      </p:sp>
      <p:sp>
        <p:nvSpPr>
          <p:cNvPr id="1359" name="Google Shape;1359;p146"/>
          <p:cNvSpPr txBox="1"/>
          <p:nvPr>
            <p:ph idx="2" type="subTitle"/>
          </p:nvPr>
        </p:nvSpPr>
        <p:spPr>
          <a:xfrm>
            <a:off x="0" y="0"/>
            <a:ext cx="15303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CLUSTERING</a:t>
            </a:r>
            <a:endParaRPr/>
          </a:p>
        </p:txBody>
      </p:sp>
      <p:pic>
        <p:nvPicPr>
          <p:cNvPr id="1360" name="Google Shape;1360;p146"/>
          <p:cNvPicPr preferRelativeResize="0"/>
          <p:nvPr/>
        </p:nvPicPr>
        <p:blipFill>
          <a:blip r:embed="rId3">
            <a:alphaModFix/>
          </a:blip>
          <a:stretch>
            <a:fillRect/>
          </a:stretch>
        </p:blipFill>
        <p:spPr>
          <a:xfrm>
            <a:off x="709613" y="376238"/>
            <a:ext cx="7724775" cy="4391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47"/>
          <p:cNvSpPr txBox="1"/>
          <p:nvPr>
            <p:ph type="title"/>
          </p:nvPr>
        </p:nvSpPr>
        <p:spPr>
          <a:xfrm>
            <a:off x="648300" y="577238"/>
            <a:ext cx="77658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Strukturerad data</a:t>
            </a:r>
            <a:endParaRPr/>
          </a:p>
        </p:txBody>
      </p:sp>
      <p:sp>
        <p:nvSpPr>
          <p:cNvPr id="1366" name="Google Shape;1366;p147"/>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7" name="Google Shape;1367;p147"/>
          <p:cNvPicPr preferRelativeResize="0"/>
          <p:nvPr/>
        </p:nvPicPr>
        <p:blipFill>
          <a:blip r:embed="rId3">
            <a:alphaModFix/>
          </a:blip>
          <a:stretch>
            <a:fillRect/>
          </a:stretch>
        </p:blipFill>
        <p:spPr>
          <a:xfrm>
            <a:off x="1420439" y="1162861"/>
            <a:ext cx="6455524" cy="3819189"/>
          </a:xfrm>
          <a:prstGeom prst="rect">
            <a:avLst/>
          </a:prstGeom>
          <a:noFill/>
          <a:ln>
            <a:noFill/>
          </a:ln>
        </p:spPr>
      </p:pic>
      <p:sp>
        <p:nvSpPr>
          <p:cNvPr id="1368" name="Google Shape;1368;p147"/>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369" name="Google Shape;1369;p147"/>
          <p:cNvSpPr/>
          <p:nvPr/>
        </p:nvSpPr>
        <p:spPr>
          <a:xfrm>
            <a:off x="553414" y="4678338"/>
            <a:ext cx="7335900" cy="2511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0" name="Google Shape;1370;p147"/>
          <p:cNvSpPr txBox="1"/>
          <p:nvPr/>
        </p:nvSpPr>
        <p:spPr>
          <a:xfrm>
            <a:off x="6204300"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2021</a:t>
            </a:r>
            <a:endParaRPr sz="1000">
              <a:latin typeface="Fira Sans Light"/>
              <a:ea typeface="Fira Sans Light"/>
              <a:cs typeface="Fira Sans Light"/>
              <a:sym typeface="Fira Sans Light"/>
            </a:endParaRPr>
          </a:p>
        </p:txBody>
      </p:sp>
      <p:sp>
        <p:nvSpPr>
          <p:cNvPr id="1371" name="Google Shape;1371;p147"/>
          <p:cNvSpPr txBox="1"/>
          <p:nvPr/>
        </p:nvSpPr>
        <p:spPr>
          <a:xfrm>
            <a:off x="2126184"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2016</a:t>
            </a:r>
            <a:endParaRPr sz="1000">
              <a:latin typeface="Fira Sans Light"/>
              <a:ea typeface="Fira Sans Light"/>
              <a:cs typeface="Fira Sans Light"/>
              <a:sym typeface="Fira Sans Light"/>
            </a:endParaRPr>
          </a:p>
        </p:txBody>
      </p:sp>
      <p:sp>
        <p:nvSpPr>
          <p:cNvPr id="1372" name="Google Shape;1372;p147"/>
          <p:cNvSpPr txBox="1"/>
          <p:nvPr/>
        </p:nvSpPr>
        <p:spPr>
          <a:xfrm>
            <a:off x="2802789"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2017</a:t>
            </a:r>
            <a:endParaRPr sz="1000">
              <a:latin typeface="Fira Sans Light"/>
              <a:ea typeface="Fira Sans Light"/>
              <a:cs typeface="Fira Sans Light"/>
              <a:sym typeface="Fira Sans Light"/>
            </a:endParaRPr>
          </a:p>
        </p:txBody>
      </p:sp>
      <p:sp>
        <p:nvSpPr>
          <p:cNvPr id="1373" name="Google Shape;1373;p147"/>
          <p:cNvSpPr txBox="1"/>
          <p:nvPr/>
        </p:nvSpPr>
        <p:spPr>
          <a:xfrm>
            <a:off x="3488349"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2017</a:t>
            </a:r>
            <a:endParaRPr sz="1000">
              <a:latin typeface="Fira Sans Light"/>
              <a:ea typeface="Fira Sans Light"/>
              <a:cs typeface="Fira Sans Light"/>
              <a:sym typeface="Fira Sans Light"/>
            </a:endParaRPr>
          </a:p>
        </p:txBody>
      </p:sp>
      <p:sp>
        <p:nvSpPr>
          <p:cNvPr id="1374" name="Google Shape;1374;p147"/>
          <p:cNvSpPr txBox="1"/>
          <p:nvPr/>
        </p:nvSpPr>
        <p:spPr>
          <a:xfrm>
            <a:off x="4159445" y="4679721"/>
            <a:ext cx="343200" cy="200100"/>
          </a:xfrm>
          <a:prstGeom prst="rect">
            <a:avLst/>
          </a:prstGeom>
          <a:solidFill>
            <a:srgbClr val="FFFFFF"/>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2018</a:t>
            </a:r>
            <a:endParaRPr sz="1000">
              <a:latin typeface="Fira Sans Light"/>
              <a:ea typeface="Fira Sans Light"/>
              <a:cs typeface="Fira Sans Light"/>
              <a:sym typeface="Fira Sans Light"/>
            </a:endParaRPr>
          </a:p>
        </p:txBody>
      </p:sp>
      <p:sp>
        <p:nvSpPr>
          <p:cNvPr id="1375" name="Google Shape;1375;p147"/>
          <p:cNvSpPr txBox="1"/>
          <p:nvPr/>
        </p:nvSpPr>
        <p:spPr>
          <a:xfrm>
            <a:off x="4832700"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2019</a:t>
            </a:r>
            <a:endParaRPr sz="1000">
              <a:latin typeface="Fira Sans Light"/>
              <a:ea typeface="Fira Sans Light"/>
              <a:cs typeface="Fira Sans Light"/>
              <a:sym typeface="Fira Sans Light"/>
            </a:endParaRPr>
          </a:p>
        </p:txBody>
      </p:sp>
      <p:sp>
        <p:nvSpPr>
          <p:cNvPr id="1376" name="Google Shape;1376;p147"/>
          <p:cNvSpPr txBox="1"/>
          <p:nvPr/>
        </p:nvSpPr>
        <p:spPr>
          <a:xfrm>
            <a:off x="5518500" y="4679725"/>
            <a:ext cx="3801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2020</a:t>
            </a:r>
            <a:endParaRPr sz="1000">
              <a:latin typeface="Fira Sans Light"/>
              <a:ea typeface="Fira Sans Light"/>
              <a:cs typeface="Fira Sans Light"/>
              <a:sym typeface="Fira Sans Light"/>
            </a:endParaRPr>
          </a:p>
        </p:txBody>
      </p:sp>
      <p:sp>
        <p:nvSpPr>
          <p:cNvPr id="1377" name="Google Shape;1377;p147"/>
          <p:cNvSpPr txBox="1"/>
          <p:nvPr/>
        </p:nvSpPr>
        <p:spPr>
          <a:xfrm>
            <a:off x="7548892"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2023</a:t>
            </a:r>
            <a:endParaRPr sz="1000">
              <a:latin typeface="Fira Sans Light"/>
              <a:ea typeface="Fira Sans Light"/>
              <a:cs typeface="Fira Sans Light"/>
              <a:sym typeface="Fira Sans Light"/>
            </a:endParaRPr>
          </a:p>
        </p:txBody>
      </p:sp>
      <p:sp>
        <p:nvSpPr>
          <p:cNvPr id="1378" name="Google Shape;1378;p147"/>
          <p:cNvSpPr txBox="1"/>
          <p:nvPr/>
        </p:nvSpPr>
        <p:spPr>
          <a:xfrm>
            <a:off x="6884795" y="4679721"/>
            <a:ext cx="343200" cy="200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2022</a:t>
            </a:r>
            <a:endParaRPr sz="1000">
              <a:latin typeface="Fira Sans Light"/>
              <a:ea typeface="Fira Sans Light"/>
              <a:cs typeface="Fira Sans Light"/>
              <a:sym typeface="Fira Sans Light"/>
            </a:endParaRPr>
          </a:p>
        </p:txBody>
      </p:sp>
      <p:sp>
        <p:nvSpPr>
          <p:cNvPr id="1379" name="Google Shape;1379;p147"/>
          <p:cNvSpPr/>
          <p:nvPr/>
        </p:nvSpPr>
        <p:spPr>
          <a:xfrm>
            <a:off x="1293469" y="1173138"/>
            <a:ext cx="486300" cy="33933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0" name="Google Shape;1380;p147"/>
          <p:cNvSpPr txBox="1"/>
          <p:nvPr/>
        </p:nvSpPr>
        <p:spPr>
          <a:xfrm>
            <a:off x="1444001" y="1692408"/>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13.2</a:t>
            </a:r>
            <a:endParaRPr sz="1000">
              <a:latin typeface="Fira Sans Light"/>
              <a:ea typeface="Fira Sans Light"/>
              <a:cs typeface="Fira Sans Light"/>
              <a:sym typeface="Fira Sans Light"/>
            </a:endParaRPr>
          </a:p>
        </p:txBody>
      </p:sp>
      <p:sp>
        <p:nvSpPr>
          <p:cNvPr id="1381" name="Google Shape;1381;p147"/>
          <p:cNvSpPr txBox="1"/>
          <p:nvPr/>
        </p:nvSpPr>
        <p:spPr>
          <a:xfrm>
            <a:off x="1444001" y="2177741"/>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13.1</a:t>
            </a:r>
            <a:endParaRPr sz="1000">
              <a:latin typeface="Fira Sans Light"/>
              <a:ea typeface="Fira Sans Light"/>
              <a:cs typeface="Fira Sans Light"/>
              <a:sym typeface="Fira Sans Light"/>
            </a:endParaRPr>
          </a:p>
        </p:txBody>
      </p:sp>
      <p:sp>
        <p:nvSpPr>
          <p:cNvPr id="1382" name="Google Shape;1382;p147"/>
          <p:cNvSpPr txBox="1"/>
          <p:nvPr/>
        </p:nvSpPr>
        <p:spPr>
          <a:xfrm>
            <a:off x="1444001" y="2663074"/>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13.0</a:t>
            </a:r>
            <a:endParaRPr sz="1000">
              <a:latin typeface="Fira Sans Light"/>
              <a:ea typeface="Fira Sans Light"/>
              <a:cs typeface="Fira Sans Light"/>
              <a:sym typeface="Fira Sans Light"/>
            </a:endParaRPr>
          </a:p>
        </p:txBody>
      </p:sp>
      <p:sp>
        <p:nvSpPr>
          <p:cNvPr id="1383" name="Google Shape;1383;p147"/>
          <p:cNvSpPr txBox="1"/>
          <p:nvPr/>
        </p:nvSpPr>
        <p:spPr>
          <a:xfrm>
            <a:off x="1444001" y="3148407"/>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12,9</a:t>
            </a:r>
            <a:endParaRPr sz="1000">
              <a:latin typeface="Fira Sans Light"/>
              <a:ea typeface="Fira Sans Light"/>
              <a:cs typeface="Fira Sans Light"/>
              <a:sym typeface="Fira Sans Light"/>
            </a:endParaRPr>
          </a:p>
        </p:txBody>
      </p:sp>
      <p:sp>
        <p:nvSpPr>
          <p:cNvPr id="1384" name="Google Shape;1384;p147"/>
          <p:cNvSpPr txBox="1"/>
          <p:nvPr/>
        </p:nvSpPr>
        <p:spPr>
          <a:xfrm>
            <a:off x="1444001" y="3633739"/>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12.8</a:t>
            </a:r>
            <a:endParaRPr sz="1000">
              <a:latin typeface="Fira Sans Light"/>
              <a:ea typeface="Fira Sans Light"/>
              <a:cs typeface="Fira Sans Light"/>
              <a:sym typeface="Fira Sans Light"/>
            </a:endParaRPr>
          </a:p>
        </p:txBody>
      </p:sp>
      <p:sp>
        <p:nvSpPr>
          <p:cNvPr id="1385" name="Google Shape;1385;p147"/>
          <p:cNvSpPr txBox="1"/>
          <p:nvPr/>
        </p:nvSpPr>
        <p:spPr>
          <a:xfrm>
            <a:off x="1444001" y="1207075"/>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13.3</a:t>
            </a:r>
            <a:endParaRPr sz="1000">
              <a:latin typeface="Fira Sans Light"/>
              <a:ea typeface="Fira Sans Light"/>
              <a:cs typeface="Fira Sans Light"/>
              <a:sym typeface="Fira Sans Light"/>
            </a:endParaRPr>
          </a:p>
        </p:txBody>
      </p:sp>
      <p:sp>
        <p:nvSpPr>
          <p:cNvPr id="1386" name="Google Shape;1386;p147"/>
          <p:cNvSpPr txBox="1"/>
          <p:nvPr/>
        </p:nvSpPr>
        <p:spPr>
          <a:xfrm>
            <a:off x="1444001" y="4119072"/>
            <a:ext cx="3432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000">
                <a:latin typeface="Fira Sans Light"/>
                <a:ea typeface="Fira Sans Light"/>
                <a:cs typeface="Fira Sans Light"/>
                <a:sym typeface="Fira Sans Light"/>
              </a:rPr>
              <a:t>12.7</a:t>
            </a:r>
            <a:endParaRPr sz="1000">
              <a:latin typeface="Fira Sans Light"/>
              <a:ea typeface="Fira Sans Light"/>
              <a:cs typeface="Fira Sans Light"/>
              <a:sym typeface="Fira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48"/>
          <p:cNvSpPr txBox="1"/>
          <p:nvPr>
            <p:ph idx="2" type="subTitle"/>
          </p:nvPr>
        </p:nvSpPr>
        <p:spPr>
          <a:xfrm>
            <a:off x="657000" y="577238"/>
            <a:ext cx="3686100" cy="31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Prognoser</a:t>
            </a:r>
            <a:endParaRPr/>
          </a:p>
        </p:txBody>
      </p:sp>
      <p:sp>
        <p:nvSpPr>
          <p:cNvPr id="1392" name="Google Shape;1392;p148"/>
          <p:cNvSpPr txBox="1"/>
          <p:nvPr>
            <p:ph idx="3" type="body"/>
          </p:nvPr>
        </p:nvSpPr>
        <p:spPr>
          <a:xfrm>
            <a:off x="5067863" y="871825"/>
            <a:ext cx="3428100" cy="84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Stena Bulk är ett av världens ledande tankrederier där det är av yttersta vikt att man kan förutsäga framtida fraktpriser för olja längs vissa rutter runt om i världen.</a:t>
            </a:r>
            <a:endParaRPr/>
          </a:p>
        </p:txBody>
      </p:sp>
      <p:sp>
        <p:nvSpPr>
          <p:cNvPr id="1393" name="Google Shape;1393;p148"/>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Boosted trees, Unstructured modeling, Stochastic optimization, Probabilistic programming.</a:t>
            </a:r>
            <a:endParaRPr/>
          </a:p>
        </p:txBody>
      </p:sp>
      <p:sp>
        <p:nvSpPr>
          <p:cNvPr id="1394" name="Google Shape;1394;p148"/>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Historiska fraktpriser. Konkurrenternas fartygspositioner (AIS). Oljepriser. USD-växelkurs. Öppna fraktavtal. Etc.</a:t>
            </a:r>
            <a:endParaRPr/>
          </a:p>
        </p:txBody>
      </p:sp>
      <p:sp>
        <p:nvSpPr>
          <p:cNvPr id="1395" name="Google Shape;1395;p148"/>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Tenfifty och projektet utvecklade en modell som förutsäger fraktpriser för olja, som kunden kör live som en del av deras operativa användargränssnitt.</a:t>
            </a:r>
            <a:endParaRPr/>
          </a:p>
        </p:txBody>
      </p:sp>
      <p:sp>
        <p:nvSpPr>
          <p:cNvPr id="1396" name="Google Shape;1396;p148"/>
          <p:cNvSpPr txBox="1"/>
          <p:nvPr>
            <p:ph type="title"/>
          </p:nvPr>
        </p:nvSpPr>
        <p:spPr>
          <a:xfrm>
            <a:off x="648300" y="890894"/>
            <a:ext cx="3686100" cy="161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Förutsäga framtida fraktkostnader för olja</a:t>
            </a:r>
            <a:endParaRPr/>
          </a:p>
        </p:txBody>
      </p:sp>
      <p:sp>
        <p:nvSpPr>
          <p:cNvPr id="1397" name="Google Shape;1397;p148"/>
          <p:cNvSpPr/>
          <p:nvPr/>
        </p:nvSpPr>
        <p:spPr>
          <a:xfrm>
            <a:off x="161488" y="3312588"/>
            <a:ext cx="3968700" cy="167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98" name="Google Shape;1398;p148"/>
          <p:cNvPicPr preferRelativeResize="0"/>
          <p:nvPr/>
        </p:nvPicPr>
        <p:blipFill rotWithShape="1">
          <a:blip r:embed="rId3">
            <a:alphaModFix/>
          </a:blip>
          <a:srcRect b="0" l="2808" r="0" t="0"/>
          <a:stretch/>
        </p:blipFill>
        <p:spPr>
          <a:xfrm>
            <a:off x="161550" y="2170763"/>
            <a:ext cx="3968700" cy="2682389"/>
          </a:xfrm>
          <a:prstGeom prst="rect">
            <a:avLst/>
          </a:prstGeom>
          <a:noFill/>
          <a:ln>
            <a:noFill/>
          </a:ln>
        </p:spPr>
      </p:pic>
      <p:sp>
        <p:nvSpPr>
          <p:cNvPr id="1399" name="Google Shape;1399;p148"/>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00" name="Google Shape;1400;p148"/>
          <p:cNvPicPr preferRelativeResize="0"/>
          <p:nvPr/>
        </p:nvPicPr>
        <p:blipFill>
          <a:blip r:embed="rId4">
            <a:alphaModFix/>
          </a:blip>
          <a:stretch>
            <a:fillRect/>
          </a:stretch>
        </p:blipFill>
        <p:spPr>
          <a:xfrm>
            <a:off x="3018339" y="3426887"/>
            <a:ext cx="1074294" cy="559800"/>
          </a:xfrm>
          <a:prstGeom prst="rect">
            <a:avLst/>
          </a:prstGeom>
          <a:noFill/>
          <a:ln>
            <a:noFill/>
          </a:ln>
        </p:spPr>
      </p:pic>
      <p:sp>
        <p:nvSpPr>
          <p:cNvPr id="1401" name="Google Shape;1401;p148"/>
          <p:cNvSpPr txBox="1"/>
          <p:nvPr>
            <p:ph idx="7" type="body"/>
          </p:nvPr>
        </p:nvSpPr>
        <p:spPr>
          <a:xfrm>
            <a:off x="0" y="0"/>
            <a:ext cx="1674000" cy="3144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PROJEKT - STENA BULK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49"/>
          <p:cNvSpPr txBox="1"/>
          <p:nvPr>
            <p:ph idx="2" type="subTitle"/>
          </p:nvPr>
        </p:nvSpPr>
        <p:spPr>
          <a:xfrm>
            <a:off x="657000" y="577238"/>
            <a:ext cx="3686100" cy="31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Prognoser</a:t>
            </a:r>
            <a:endParaRPr/>
          </a:p>
        </p:txBody>
      </p:sp>
      <p:sp>
        <p:nvSpPr>
          <p:cNvPr id="1407" name="Google Shape;1407;p149"/>
          <p:cNvSpPr txBox="1"/>
          <p:nvPr>
            <p:ph idx="3" type="body"/>
          </p:nvPr>
        </p:nvSpPr>
        <p:spPr>
          <a:xfrm>
            <a:off x="5067863" y="871825"/>
            <a:ext cx="3428100" cy="56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marine shipping company wanted to predict future prices for shipping oil along certain routes.</a:t>
            </a:r>
            <a:endParaRPr/>
          </a:p>
        </p:txBody>
      </p:sp>
      <p:sp>
        <p:nvSpPr>
          <p:cNvPr id="1408" name="Google Shape;1408;p149"/>
          <p:cNvSpPr txBox="1"/>
          <p:nvPr>
            <p:ph idx="4" type="body"/>
          </p:nvPr>
        </p:nvSpPr>
        <p:spPr>
          <a:xfrm>
            <a:off x="5067863" y="2939075"/>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Boosted trees, Unstructured modeling, Stochastic optimization, Probabilistic programming.</a:t>
            </a:r>
            <a:endParaRPr/>
          </a:p>
        </p:txBody>
      </p:sp>
      <p:sp>
        <p:nvSpPr>
          <p:cNvPr id="1409" name="Google Shape;1409;p149"/>
          <p:cNvSpPr txBox="1"/>
          <p:nvPr>
            <p:ph idx="5" type="body"/>
          </p:nvPr>
        </p:nvSpPr>
        <p:spPr>
          <a:xfrm>
            <a:off x="5067863" y="1899563"/>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Historical shipping prices. Competitor ship positions (AIS). Oil prices. USD exchange rates. Open shipping contracts.</a:t>
            </a:r>
            <a:endParaRPr/>
          </a:p>
        </p:txBody>
      </p:sp>
      <p:sp>
        <p:nvSpPr>
          <p:cNvPr id="1410" name="Google Shape;1410;p149"/>
          <p:cNvSpPr txBox="1"/>
          <p:nvPr>
            <p:ph idx="6" type="body"/>
          </p:nvPr>
        </p:nvSpPr>
        <p:spPr>
          <a:xfrm>
            <a:off x="5067863" y="3968400"/>
            <a:ext cx="34278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Found a model that predict prices, which the customer runs live as part of their operational UI.</a:t>
            </a:r>
            <a:endParaRPr>
              <a:solidFill>
                <a:srgbClr val="FF0000"/>
              </a:solidFill>
            </a:endParaRPr>
          </a:p>
        </p:txBody>
      </p:sp>
      <p:sp>
        <p:nvSpPr>
          <p:cNvPr id="1411" name="Google Shape;1411;p149"/>
          <p:cNvSpPr/>
          <p:nvPr/>
        </p:nvSpPr>
        <p:spPr>
          <a:xfrm>
            <a:off x="167650" y="3312588"/>
            <a:ext cx="3952800" cy="167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412" name="Google Shape;1412;p149"/>
          <p:cNvPicPr preferRelativeResize="0"/>
          <p:nvPr/>
        </p:nvPicPr>
        <p:blipFill rotWithShape="1">
          <a:blip r:embed="rId3">
            <a:alphaModFix/>
          </a:blip>
          <a:srcRect b="0" l="24419" r="0" t="0"/>
          <a:stretch/>
        </p:blipFill>
        <p:spPr>
          <a:xfrm>
            <a:off x="167650" y="2170763"/>
            <a:ext cx="3086301" cy="2682389"/>
          </a:xfrm>
          <a:prstGeom prst="rect">
            <a:avLst/>
          </a:prstGeom>
          <a:noFill/>
          <a:ln>
            <a:noFill/>
          </a:ln>
        </p:spPr>
      </p:pic>
      <p:pic>
        <p:nvPicPr>
          <p:cNvPr id="1413" name="Google Shape;1413;p149"/>
          <p:cNvPicPr preferRelativeResize="0"/>
          <p:nvPr/>
        </p:nvPicPr>
        <p:blipFill>
          <a:blip r:embed="rId4">
            <a:alphaModFix/>
          </a:blip>
          <a:stretch>
            <a:fillRect/>
          </a:stretch>
        </p:blipFill>
        <p:spPr>
          <a:xfrm>
            <a:off x="4543200" y="419100"/>
            <a:ext cx="3952650" cy="4373475"/>
          </a:xfrm>
          <a:prstGeom prst="rect">
            <a:avLst/>
          </a:prstGeom>
          <a:noFill/>
          <a:ln>
            <a:noFill/>
          </a:ln>
        </p:spPr>
      </p:pic>
      <p:pic>
        <p:nvPicPr>
          <p:cNvPr id="1414" name="Google Shape;1414;p149" title="ships_200.mp4">
            <a:hlinkClick r:id="rId5"/>
          </p:cNvPr>
          <p:cNvPicPr preferRelativeResize="0"/>
          <p:nvPr/>
        </p:nvPicPr>
        <p:blipFill>
          <a:blip r:embed="rId6">
            <a:alphaModFix/>
          </a:blip>
          <a:stretch>
            <a:fillRect/>
          </a:stretch>
        </p:blipFill>
        <p:spPr>
          <a:xfrm>
            <a:off x="2449800" y="180700"/>
            <a:ext cx="6657468" cy="4993088"/>
          </a:xfrm>
          <a:prstGeom prst="rect">
            <a:avLst/>
          </a:prstGeom>
          <a:noFill/>
          <a:ln>
            <a:noFill/>
          </a:ln>
        </p:spPr>
      </p:pic>
      <p:sp>
        <p:nvSpPr>
          <p:cNvPr id="1415" name="Google Shape;1415;p149"/>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416" name="Google Shape;1416;p149"/>
          <p:cNvSpPr txBox="1"/>
          <p:nvPr>
            <p:ph type="title"/>
          </p:nvPr>
        </p:nvSpPr>
        <p:spPr>
          <a:xfrm>
            <a:off x="381600" y="1005188"/>
            <a:ext cx="2068200" cy="1068300"/>
          </a:xfrm>
          <a:prstGeom prst="rect">
            <a:avLst/>
          </a:prstGeom>
        </p:spPr>
        <p:txBody>
          <a:bodyPr anchorCtr="0" anchor="t" bIns="0" lIns="0" spcFirstLastPara="1" rIns="0" wrap="square" tIns="0">
            <a:noAutofit/>
          </a:bodyPr>
          <a:lstStyle/>
          <a:p>
            <a:pPr indent="0" lvl="0" marL="266700" rtl="0" algn="l">
              <a:spcBef>
                <a:spcPts val="0"/>
              </a:spcBef>
              <a:spcAft>
                <a:spcPts val="0"/>
              </a:spcAft>
              <a:buNone/>
            </a:pPr>
            <a:r>
              <a:rPr lang="en" sz="1700"/>
              <a:t>Förutsäga framtida fraktkostnader för olja</a:t>
            </a:r>
            <a:endParaRPr sz="1700"/>
          </a:p>
        </p:txBody>
      </p:sp>
      <p:sp>
        <p:nvSpPr>
          <p:cNvPr id="1417" name="Google Shape;1417;p149"/>
          <p:cNvSpPr txBox="1"/>
          <p:nvPr>
            <p:ph idx="7" type="body"/>
          </p:nvPr>
        </p:nvSpPr>
        <p:spPr>
          <a:xfrm>
            <a:off x="0" y="0"/>
            <a:ext cx="1674000" cy="3144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PROJEKT - STENA BULK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0"/>
          <p:cNvSpPr/>
          <p:nvPr/>
        </p:nvSpPr>
        <p:spPr>
          <a:xfrm>
            <a:off x="161488" y="151388"/>
            <a:ext cx="2448000" cy="48408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3" name="Google Shape;1423;p150"/>
          <p:cNvSpPr txBox="1"/>
          <p:nvPr>
            <p:ph type="title"/>
          </p:nvPr>
        </p:nvSpPr>
        <p:spPr>
          <a:xfrm>
            <a:off x="2886550" y="891450"/>
            <a:ext cx="56094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100"/>
              <a:t>Från idé till driftsatt AI - Utveckla och driftsätta AI-modeller i Bolidens verksamhet</a:t>
            </a:r>
            <a:endParaRPr sz="2100"/>
          </a:p>
          <a:p>
            <a:pPr indent="0" lvl="0" marL="0" rtl="0" algn="l">
              <a:spcBef>
                <a:spcPts val="0"/>
              </a:spcBef>
              <a:spcAft>
                <a:spcPts val="0"/>
              </a:spcAft>
              <a:buNone/>
            </a:pPr>
            <a:r>
              <a:t/>
            </a:r>
            <a:endParaRPr sz="2100"/>
          </a:p>
        </p:txBody>
      </p:sp>
      <p:sp>
        <p:nvSpPr>
          <p:cNvPr id="1424" name="Google Shape;1424;p150"/>
          <p:cNvSpPr txBox="1"/>
          <p:nvPr>
            <p:ph idx="3" type="body"/>
          </p:nvPr>
        </p:nvSpPr>
        <p:spPr>
          <a:xfrm>
            <a:off x="3240885" y="1963800"/>
            <a:ext cx="22680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Boliden använder flotationsprocess för att utvinna metaller i sina gruvor, men tillståndet i processen kan inte observeras direkt. Därför avser Boliden att utveckla ett AI-stöd för att hjälpa operatörerna att manuellt optimera utbytet.</a:t>
            </a:r>
            <a:endParaRPr/>
          </a:p>
        </p:txBody>
      </p:sp>
      <p:sp>
        <p:nvSpPr>
          <p:cNvPr id="1425" name="Google Shape;1425;p150"/>
          <p:cNvSpPr txBox="1"/>
          <p:nvPr>
            <p:ph idx="4" type="body"/>
          </p:nvPr>
        </p:nvSpPr>
        <p:spPr>
          <a:xfrm>
            <a:off x="6218850" y="1963800"/>
            <a:ext cx="22692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Boostade träd, Dash, SHAP.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6" name="Google Shape;1426;p150"/>
          <p:cNvSpPr txBox="1"/>
          <p:nvPr>
            <p:ph idx="5" type="body"/>
          </p:nvPr>
        </p:nvSpPr>
        <p:spPr>
          <a:xfrm>
            <a:off x="3235244" y="3899850"/>
            <a:ext cx="2268000" cy="133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Sensordata, Styrsignaler (Mål, Faktisk) från Bolidens koppar-förädlingsprocess med 5 sekunders upplösning.</a:t>
            </a:r>
            <a:endParaRPr/>
          </a:p>
        </p:txBody>
      </p:sp>
      <p:sp>
        <p:nvSpPr>
          <p:cNvPr id="1427" name="Google Shape;1427;p150"/>
          <p:cNvSpPr txBox="1"/>
          <p:nvPr>
            <p:ph idx="6" type="body"/>
          </p:nvPr>
        </p:nvSpPr>
        <p:spPr>
          <a:xfrm>
            <a:off x="6218863" y="3832125"/>
            <a:ext cx="25566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Pågående projekt som är slutskedet med driftsättning under Q2 2023. Planen är att fortsätta samarbetet mellan Boliden och Tenfifty utifrån “Från idé till driftsatt AI - Utveckla och driftsätta AI-modeller i Bolidens verksamhet”.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8" name="Google Shape;1428;p150"/>
          <p:cNvSpPr txBox="1"/>
          <p:nvPr>
            <p:ph idx="2" type="subTitle"/>
          </p:nvPr>
        </p:nvSpPr>
        <p:spPr>
          <a:xfrm>
            <a:off x="2905438" y="577800"/>
            <a:ext cx="4068300" cy="313800"/>
          </a:xfrm>
          <a:prstGeom prst="rect">
            <a:avLst/>
          </a:prstGeom>
          <a:noFill/>
        </p:spPr>
        <p:txBody>
          <a:bodyPr anchorCtr="0" anchor="ctr" bIns="0" lIns="0" spcFirstLastPara="1" rIns="0" wrap="square" tIns="0">
            <a:noAutofit/>
          </a:bodyPr>
          <a:lstStyle/>
          <a:p>
            <a:pPr indent="0" lvl="0" marL="0" rtl="0" algn="l">
              <a:spcBef>
                <a:spcPts val="0"/>
              </a:spcBef>
              <a:spcAft>
                <a:spcPts val="0"/>
              </a:spcAft>
              <a:buNone/>
            </a:pPr>
            <a:r>
              <a:rPr lang="en"/>
              <a:t>Förutsäg</a:t>
            </a:r>
            <a:endParaRPr/>
          </a:p>
        </p:txBody>
      </p:sp>
      <p:sp>
        <p:nvSpPr>
          <p:cNvPr id="1429" name="Google Shape;1429;p150"/>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30" name="Google Shape;1430;p150"/>
          <p:cNvPicPr preferRelativeResize="0"/>
          <p:nvPr/>
        </p:nvPicPr>
        <p:blipFill rotWithShape="1">
          <a:blip r:embed="rId3">
            <a:alphaModFix/>
          </a:blip>
          <a:srcRect b="0" l="107520" r="-107520" t="0"/>
          <a:stretch/>
        </p:blipFill>
        <p:spPr>
          <a:xfrm>
            <a:off x="251487" y="3464479"/>
            <a:ext cx="2268000" cy="1428841"/>
          </a:xfrm>
          <a:prstGeom prst="rect">
            <a:avLst/>
          </a:prstGeom>
          <a:noFill/>
          <a:ln>
            <a:noFill/>
          </a:ln>
        </p:spPr>
      </p:pic>
      <p:sp>
        <p:nvSpPr>
          <p:cNvPr id="1431" name="Google Shape;1431;p150"/>
          <p:cNvSpPr txBox="1"/>
          <p:nvPr>
            <p:ph idx="7" type="body"/>
          </p:nvPr>
        </p:nvSpPr>
        <p:spPr>
          <a:xfrm>
            <a:off x="0" y="0"/>
            <a:ext cx="1626900" cy="314400"/>
          </a:xfrm>
          <a:prstGeom prst="rect">
            <a:avLst/>
          </a:prstGeom>
        </p:spPr>
        <p:txBody>
          <a:bodyPr anchorCtr="0" anchor="ctr" bIns="0" lIns="180000" spcFirstLastPara="1" rIns="180000" wrap="square" tIns="0">
            <a:noAutofit/>
          </a:bodyPr>
          <a:lstStyle/>
          <a:p>
            <a:pPr indent="0" lvl="0" marL="0" rtl="0" algn="l">
              <a:lnSpc>
                <a:spcPct val="100000"/>
              </a:lnSpc>
              <a:spcBef>
                <a:spcPts val="0"/>
              </a:spcBef>
              <a:spcAft>
                <a:spcPts val="0"/>
              </a:spcAft>
              <a:buNone/>
            </a:pPr>
            <a:r>
              <a:rPr lang="en"/>
              <a:t>PROJEKT - BOLIDEN</a:t>
            </a:r>
            <a:endParaRPr/>
          </a:p>
        </p:txBody>
      </p:sp>
      <p:pic>
        <p:nvPicPr>
          <p:cNvPr id="1432" name="Google Shape;1432;p150"/>
          <p:cNvPicPr preferRelativeResize="0"/>
          <p:nvPr/>
        </p:nvPicPr>
        <p:blipFill>
          <a:blip r:embed="rId4">
            <a:alphaModFix/>
          </a:blip>
          <a:stretch>
            <a:fillRect/>
          </a:stretch>
        </p:blipFill>
        <p:spPr>
          <a:xfrm>
            <a:off x="460747" y="679088"/>
            <a:ext cx="1828803" cy="304800"/>
          </a:xfrm>
          <a:prstGeom prst="rect">
            <a:avLst/>
          </a:prstGeom>
          <a:noFill/>
          <a:ln>
            <a:noFill/>
          </a:ln>
        </p:spPr>
      </p:pic>
      <p:pic>
        <p:nvPicPr>
          <p:cNvPr id="1433" name="Google Shape;1433;p150"/>
          <p:cNvPicPr preferRelativeResize="0"/>
          <p:nvPr/>
        </p:nvPicPr>
        <p:blipFill>
          <a:blip r:embed="rId5">
            <a:alphaModFix/>
          </a:blip>
          <a:stretch>
            <a:fillRect/>
          </a:stretch>
        </p:blipFill>
        <p:spPr>
          <a:xfrm>
            <a:off x="335069" y="3269263"/>
            <a:ext cx="2080159" cy="1386437"/>
          </a:xfrm>
          <a:prstGeom prst="rect">
            <a:avLst/>
          </a:prstGeom>
          <a:noFill/>
          <a:ln>
            <a:noFill/>
          </a:ln>
        </p:spPr>
      </p:pic>
      <p:pic>
        <p:nvPicPr>
          <p:cNvPr id="1434" name="Google Shape;1434;p150"/>
          <p:cNvPicPr preferRelativeResize="0"/>
          <p:nvPr/>
        </p:nvPicPr>
        <p:blipFill>
          <a:blip r:embed="rId6">
            <a:alphaModFix/>
          </a:blip>
          <a:stretch>
            <a:fillRect/>
          </a:stretch>
        </p:blipFill>
        <p:spPr>
          <a:xfrm>
            <a:off x="561772" y="1309786"/>
            <a:ext cx="1626751" cy="1626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51"/>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0" name="Google Shape;1440;p151"/>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441" name="Google Shape;1441;p151"/>
          <p:cNvSpPr txBox="1"/>
          <p:nvPr>
            <p:ph type="title"/>
          </p:nvPr>
        </p:nvSpPr>
        <p:spPr>
          <a:xfrm>
            <a:off x="648300" y="577238"/>
            <a:ext cx="76914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Ostrukturerad data</a:t>
            </a:r>
            <a:endParaRPr i="1"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42" name="Google Shape;1442;p151"/>
          <p:cNvPicPr preferRelativeResize="0"/>
          <p:nvPr/>
        </p:nvPicPr>
        <p:blipFill rotWithShape="1">
          <a:blip r:embed="rId3">
            <a:alphaModFix/>
          </a:blip>
          <a:srcRect b="14031" l="7922" r="8065" t="24536"/>
          <a:stretch/>
        </p:blipFill>
        <p:spPr>
          <a:xfrm>
            <a:off x="1921932" y="1603012"/>
            <a:ext cx="5143989" cy="26925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34"/>
          <p:cNvSpPr txBox="1"/>
          <p:nvPr>
            <p:ph type="ctrTitle"/>
          </p:nvPr>
        </p:nvSpPr>
        <p:spPr>
          <a:xfrm>
            <a:off x="80756" y="75706"/>
            <a:ext cx="8901900" cy="4916400"/>
          </a:xfrm>
          <a:prstGeom prst="rect">
            <a:avLst/>
          </a:prstGeom>
          <a:solidFill>
            <a:schemeClr val="accent5"/>
          </a:solidFill>
        </p:spPr>
        <p:txBody>
          <a:bodyPr anchorCtr="0" anchor="ctr" bIns="576000" lIns="468000" spcFirstLastPara="1" rIns="2520000" wrap="square" tIns="468000">
            <a:noAutofit/>
          </a:bodyPr>
          <a:lstStyle/>
          <a:p>
            <a:pPr indent="0" lvl="0" marL="0" marR="0" rtl="0" algn="l">
              <a:spcBef>
                <a:spcPts val="0"/>
              </a:spcBef>
              <a:spcAft>
                <a:spcPts val="0"/>
              </a:spcAft>
              <a:buNone/>
            </a:pPr>
            <a:r>
              <a:rPr lang="en" sz="5700">
                <a:latin typeface="Fira Sans"/>
                <a:ea typeface="Fira Sans"/>
                <a:cs typeface="Fira Sans"/>
                <a:sym typeface="Fira Sans"/>
              </a:rPr>
              <a:t>Kort om Tenfifty</a:t>
            </a:r>
            <a:endParaRPr/>
          </a:p>
        </p:txBody>
      </p:sp>
      <p:sp>
        <p:nvSpPr>
          <p:cNvPr id="1140" name="Google Shape;1140;p134"/>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1" name="Google Shape;1141;p134"/>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52"/>
          <p:cNvSpPr/>
          <p:nvPr/>
        </p:nvSpPr>
        <p:spPr>
          <a:xfrm>
            <a:off x="161488" y="148238"/>
            <a:ext cx="8821200" cy="484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8" name="Google Shape;1448;p152"/>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9" name="Google Shape;1449;p152"/>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0" name="Google Shape;1450;p152"/>
          <p:cNvSpPr/>
          <p:nvPr/>
        </p:nvSpPr>
        <p:spPr>
          <a:xfrm>
            <a:off x="1167491" y="2007823"/>
            <a:ext cx="922914" cy="1051650"/>
          </a:xfrm>
          <a:custGeom>
            <a:rect b="b" l="l" r="r" t="t"/>
            <a:pathLst>
              <a:path extrusionOk="0" h="21600" w="21600">
                <a:moveTo>
                  <a:pt x="9257" y="7425"/>
                </a:moveTo>
                <a:cubicBezTo>
                  <a:pt x="4629" y="7425"/>
                  <a:pt x="4629" y="7425"/>
                  <a:pt x="4629" y="7425"/>
                </a:cubicBezTo>
                <a:cubicBezTo>
                  <a:pt x="4629" y="8775"/>
                  <a:pt x="4629" y="8775"/>
                  <a:pt x="4629" y="8775"/>
                </a:cubicBezTo>
                <a:cubicBezTo>
                  <a:pt x="9257" y="8775"/>
                  <a:pt x="9257" y="8775"/>
                  <a:pt x="9257" y="8775"/>
                </a:cubicBezTo>
                <a:cubicBezTo>
                  <a:pt x="9257" y="7425"/>
                  <a:pt x="9257" y="7425"/>
                  <a:pt x="9257" y="7425"/>
                </a:cubicBezTo>
                <a:close/>
                <a:moveTo>
                  <a:pt x="9257" y="4725"/>
                </a:moveTo>
                <a:cubicBezTo>
                  <a:pt x="4629" y="4725"/>
                  <a:pt x="4629" y="4725"/>
                  <a:pt x="4629" y="4725"/>
                </a:cubicBezTo>
                <a:cubicBezTo>
                  <a:pt x="4629" y="6075"/>
                  <a:pt x="4629" y="6075"/>
                  <a:pt x="4629" y="6075"/>
                </a:cubicBezTo>
                <a:cubicBezTo>
                  <a:pt x="9257" y="6075"/>
                  <a:pt x="9257" y="6075"/>
                  <a:pt x="9257" y="6075"/>
                </a:cubicBezTo>
                <a:cubicBezTo>
                  <a:pt x="9257" y="4725"/>
                  <a:pt x="9257" y="4725"/>
                  <a:pt x="9257" y="4725"/>
                </a:cubicBezTo>
                <a:close/>
                <a:moveTo>
                  <a:pt x="4629" y="11475"/>
                </a:moveTo>
                <a:cubicBezTo>
                  <a:pt x="16971" y="11475"/>
                  <a:pt x="16971" y="11475"/>
                  <a:pt x="16971" y="11475"/>
                </a:cubicBezTo>
                <a:cubicBezTo>
                  <a:pt x="16971" y="10125"/>
                  <a:pt x="16971" y="10125"/>
                  <a:pt x="16971" y="10125"/>
                </a:cubicBezTo>
                <a:cubicBezTo>
                  <a:pt x="4629" y="10125"/>
                  <a:pt x="4629" y="10125"/>
                  <a:pt x="4629" y="10125"/>
                </a:cubicBezTo>
                <a:cubicBezTo>
                  <a:pt x="4629" y="11475"/>
                  <a:pt x="4629" y="11475"/>
                  <a:pt x="4629" y="11475"/>
                </a:cubicBezTo>
                <a:close/>
                <a:moveTo>
                  <a:pt x="14657" y="0"/>
                </a:moveTo>
                <a:cubicBezTo>
                  <a:pt x="2314" y="0"/>
                  <a:pt x="2314" y="0"/>
                  <a:pt x="2314" y="0"/>
                </a:cubicBezTo>
                <a:cubicBezTo>
                  <a:pt x="964" y="0"/>
                  <a:pt x="0" y="844"/>
                  <a:pt x="0" y="2025"/>
                </a:cubicBezTo>
                <a:cubicBezTo>
                  <a:pt x="0" y="19575"/>
                  <a:pt x="0" y="19575"/>
                  <a:pt x="0" y="19575"/>
                </a:cubicBezTo>
                <a:cubicBezTo>
                  <a:pt x="0" y="20756"/>
                  <a:pt x="964" y="21600"/>
                  <a:pt x="2314" y="21600"/>
                </a:cubicBezTo>
                <a:cubicBezTo>
                  <a:pt x="19286" y="21600"/>
                  <a:pt x="19286" y="21600"/>
                  <a:pt x="19286" y="21600"/>
                </a:cubicBezTo>
                <a:cubicBezTo>
                  <a:pt x="20636" y="21600"/>
                  <a:pt x="21600" y="20756"/>
                  <a:pt x="21600" y="19575"/>
                </a:cubicBezTo>
                <a:cubicBezTo>
                  <a:pt x="21600" y="6075"/>
                  <a:pt x="21600" y="6075"/>
                  <a:pt x="21600" y="6075"/>
                </a:cubicBezTo>
                <a:cubicBezTo>
                  <a:pt x="14657" y="0"/>
                  <a:pt x="14657" y="0"/>
                  <a:pt x="14657" y="0"/>
                </a:cubicBezTo>
                <a:close/>
                <a:moveTo>
                  <a:pt x="14657" y="2025"/>
                </a:moveTo>
                <a:cubicBezTo>
                  <a:pt x="19286" y="6075"/>
                  <a:pt x="19286" y="6075"/>
                  <a:pt x="19286" y="6075"/>
                </a:cubicBezTo>
                <a:cubicBezTo>
                  <a:pt x="16200" y="6075"/>
                  <a:pt x="16200" y="6075"/>
                  <a:pt x="16200" y="6075"/>
                </a:cubicBezTo>
                <a:cubicBezTo>
                  <a:pt x="15429" y="6075"/>
                  <a:pt x="14657" y="5569"/>
                  <a:pt x="14657" y="4725"/>
                </a:cubicBezTo>
                <a:cubicBezTo>
                  <a:pt x="14657" y="2025"/>
                  <a:pt x="14657" y="2025"/>
                  <a:pt x="14657" y="2025"/>
                </a:cubicBezTo>
                <a:close/>
                <a:moveTo>
                  <a:pt x="20057" y="18900"/>
                </a:moveTo>
                <a:cubicBezTo>
                  <a:pt x="20057" y="19744"/>
                  <a:pt x="19286" y="20250"/>
                  <a:pt x="18514" y="20250"/>
                </a:cubicBezTo>
                <a:cubicBezTo>
                  <a:pt x="3086" y="20250"/>
                  <a:pt x="3086" y="20250"/>
                  <a:pt x="3086" y="20250"/>
                </a:cubicBezTo>
                <a:cubicBezTo>
                  <a:pt x="2314" y="20250"/>
                  <a:pt x="1543" y="19744"/>
                  <a:pt x="1543" y="18900"/>
                </a:cubicBezTo>
                <a:cubicBezTo>
                  <a:pt x="1543" y="2700"/>
                  <a:pt x="1543" y="2700"/>
                  <a:pt x="1543" y="2700"/>
                </a:cubicBezTo>
                <a:cubicBezTo>
                  <a:pt x="1543" y="2025"/>
                  <a:pt x="2314" y="1350"/>
                  <a:pt x="3086" y="1350"/>
                </a:cubicBezTo>
                <a:cubicBezTo>
                  <a:pt x="13114" y="1350"/>
                  <a:pt x="13114" y="1350"/>
                  <a:pt x="13114" y="1350"/>
                </a:cubicBezTo>
                <a:cubicBezTo>
                  <a:pt x="13114" y="5400"/>
                  <a:pt x="13114" y="5400"/>
                  <a:pt x="13114" y="5400"/>
                </a:cubicBezTo>
                <a:cubicBezTo>
                  <a:pt x="13114" y="6581"/>
                  <a:pt x="14079" y="7425"/>
                  <a:pt x="15429" y="7425"/>
                </a:cubicBezTo>
                <a:cubicBezTo>
                  <a:pt x="20057" y="7425"/>
                  <a:pt x="20057" y="7425"/>
                  <a:pt x="20057" y="7425"/>
                </a:cubicBezTo>
                <a:cubicBezTo>
                  <a:pt x="20057" y="18900"/>
                  <a:pt x="20057" y="18900"/>
                  <a:pt x="20057" y="18900"/>
                </a:cubicBezTo>
                <a:close/>
                <a:moveTo>
                  <a:pt x="4629" y="14175"/>
                </a:moveTo>
                <a:cubicBezTo>
                  <a:pt x="16971" y="14175"/>
                  <a:pt x="16971" y="14175"/>
                  <a:pt x="16971" y="14175"/>
                </a:cubicBezTo>
                <a:cubicBezTo>
                  <a:pt x="16971" y="12825"/>
                  <a:pt x="16971" y="12825"/>
                  <a:pt x="16971" y="12825"/>
                </a:cubicBezTo>
                <a:cubicBezTo>
                  <a:pt x="4629" y="12825"/>
                  <a:pt x="4629" y="12825"/>
                  <a:pt x="4629" y="12825"/>
                </a:cubicBezTo>
                <a:cubicBezTo>
                  <a:pt x="4629" y="14175"/>
                  <a:pt x="4629" y="14175"/>
                  <a:pt x="4629" y="14175"/>
                </a:cubicBezTo>
                <a:close/>
                <a:moveTo>
                  <a:pt x="4629" y="16875"/>
                </a:moveTo>
                <a:cubicBezTo>
                  <a:pt x="16971" y="16875"/>
                  <a:pt x="16971" y="16875"/>
                  <a:pt x="16971" y="16875"/>
                </a:cubicBezTo>
                <a:cubicBezTo>
                  <a:pt x="16971" y="15525"/>
                  <a:pt x="16971" y="15525"/>
                  <a:pt x="16971" y="15525"/>
                </a:cubicBezTo>
                <a:cubicBezTo>
                  <a:pt x="4629" y="15525"/>
                  <a:pt x="4629" y="15525"/>
                  <a:pt x="4629" y="15525"/>
                </a:cubicBezTo>
                <a:cubicBezTo>
                  <a:pt x="4629" y="16875"/>
                  <a:pt x="4629" y="16875"/>
                  <a:pt x="4629" y="16875"/>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51" name="Google Shape;1451;p152"/>
          <p:cNvSpPr/>
          <p:nvPr/>
        </p:nvSpPr>
        <p:spPr>
          <a:xfrm>
            <a:off x="6202440" y="763849"/>
            <a:ext cx="526392" cy="479000"/>
          </a:xfrm>
          <a:custGeom>
            <a:rect b="b" l="l" r="r" t="t"/>
            <a:pathLst>
              <a:path extrusionOk="0" h="20972" w="21600">
                <a:moveTo>
                  <a:pt x="16875" y="7200"/>
                </a:moveTo>
                <a:cubicBezTo>
                  <a:pt x="4725" y="7200"/>
                  <a:pt x="4725" y="7200"/>
                  <a:pt x="4725" y="7200"/>
                </a:cubicBezTo>
                <a:cubicBezTo>
                  <a:pt x="4388" y="7200"/>
                  <a:pt x="4050" y="7560"/>
                  <a:pt x="4050" y="7920"/>
                </a:cubicBezTo>
                <a:cubicBezTo>
                  <a:pt x="4050" y="8280"/>
                  <a:pt x="4388" y="8640"/>
                  <a:pt x="4725" y="8640"/>
                </a:cubicBezTo>
                <a:cubicBezTo>
                  <a:pt x="16875" y="8640"/>
                  <a:pt x="16875" y="8640"/>
                  <a:pt x="16875" y="8640"/>
                </a:cubicBezTo>
                <a:cubicBezTo>
                  <a:pt x="17213" y="8640"/>
                  <a:pt x="17550" y="8280"/>
                  <a:pt x="17550" y="7920"/>
                </a:cubicBezTo>
                <a:cubicBezTo>
                  <a:pt x="17550" y="7560"/>
                  <a:pt x="17213" y="7200"/>
                  <a:pt x="16875" y="7200"/>
                </a:cubicBezTo>
                <a:close/>
                <a:moveTo>
                  <a:pt x="19575" y="0"/>
                </a:moveTo>
                <a:cubicBezTo>
                  <a:pt x="2025" y="0"/>
                  <a:pt x="2025" y="0"/>
                  <a:pt x="2025" y="0"/>
                </a:cubicBezTo>
                <a:cubicBezTo>
                  <a:pt x="844" y="0"/>
                  <a:pt x="0" y="900"/>
                  <a:pt x="0" y="2160"/>
                </a:cubicBezTo>
                <a:cubicBezTo>
                  <a:pt x="0" y="14400"/>
                  <a:pt x="0" y="14400"/>
                  <a:pt x="0" y="14400"/>
                </a:cubicBezTo>
                <a:cubicBezTo>
                  <a:pt x="0" y="15660"/>
                  <a:pt x="844" y="16560"/>
                  <a:pt x="2025" y="16560"/>
                </a:cubicBezTo>
                <a:cubicBezTo>
                  <a:pt x="4725" y="16560"/>
                  <a:pt x="4725" y="16560"/>
                  <a:pt x="4725" y="16560"/>
                </a:cubicBezTo>
                <a:cubicBezTo>
                  <a:pt x="4725" y="19620"/>
                  <a:pt x="4725" y="19620"/>
                  <a:pt x="4725" y="19620"/>
                </a:cubicBezTo>
                <a:cubicBezTo>
                  <a:pt x="4894" y="20520"/>
                  <a:pt x="5906" y="21600"/>
                  <a:pt x="7425" y="20520"/>
                </a:cubicBezTo>
                <a:cubicBezTo>
                  <a:pt x="11475" y="16560"/>
                  <a:pt x="11475" y="16560"/>
                  <a:pt x="11475" y="16560"/>
                </a:cubicBezTo>
                <a:cubicBezTo>
                  <a:pt x="19575" y="16560"/>
                  <a:pt x="19575" y="16560"/>
                  <a:pt x="19575" y="16560"/>
                </a:cubicBezTo>
                <a:cubicBezTo>
                  <a:pt x="20756" y="16560"/>
                  <a:pt x="21600" y="15660"/>
                  <a:pt x="21600" y="14400"/>
                </a:cubicBezTo>
                <a:cubicBezTo>
                  <a:pt x="21600" y="2160"/>
                  <a:pt x="21600" y="2160"/>
                  <a:pt x="21600" y="2160"/>
                </a:cubicBezTo>
                <a:cubicBezTo>
                  <a:pt x="21600" y="900"/>
                  <a:pt x="20756" y="0"/>
                  <a:pt x="19575" y="0"/>
                </a:cubicBezTo>
                <a:close/>
                <a:moveTo>
                  <a:pt x="20250" y="13680"/>
                </a:moveTo>
                <a:cubicBezTo>
                  <a:pt x="20250" y="14580"/>
                  <a:pt x="19575" y="15120"/>
                  <a:pt x="18900" y="15120"/>
                </a:cubicBezTo>
                <a:cubicBezTo>
                  <a:pt x="11138" y="15120"/>
                  <a:pt x="11138" y="15120"/>
                  <a:pt x="11138" y="15120"/>
                </a:cubicBezTo>
                <a:cubicBezTo>
                  <a:pt x="6581" y="19440"/>
                  <a:pt x="6581" y="19440"/>
                  <a:pt x="6581" y="19440"/>
                </a:cubicBezTo>
                <a:cubicBezTo>
                  <a:pt x="5906" y="20340"/>
                  <a:pt x="6075" y="17820"/>
                  <a:pt x="6075" y="16560"/>
                </a:cubicBezTo>
                <a:cubicBezTo>
                  <a:pt x="6075" y="16560"/>
                  <a:pt x="6075" y="16560"/>
                  <a:pt x="6075" y="16560"/>
                </a:cubicBezTo>
                <a:cubicBezTo>
                  <a:pt x="6075" y="15120"/>
                  <a:pt x="6075" y="15120"/>
                  <a:pt x="6075" y="15120"/>
                </a:cubicBezTo>
                <a:cubicBezTo>
                  <a:pt x="2700" y="15120"/>
                  <a:pt x="2700" y="15120"/>
                  <a:pt x="2700" y="15120"/>
                </a:cubicBezTo>
                <a:cubicBezTo>
                  <a:pt x="2025" y="15120"/>
                  <a:pt x="1350" y="14580"/>
                  <a:pt x="1350" y="13680"/>
                </a:cubicBezTo>
                <a:cubicBezTo>
                  <a:pt x="1350" y="2880"/>
                  <a:pt x="1350" y="2880"/>
                  <a:pt x="1350" y="2880"/>
                </a:cubicBezTo>
                <a:cubicBezTo>
                  <a:pt x="1350" y="2160"/>
                  <a:pt x="2025" y="1440"/>
                  <a:pt x="2700" y="1440"/>
                </a:cubicBezTo>
                <a:cubicBezTo>
                  <a:pt x="18900" y="1440"/>
                  <a:pt x="18900" y="1440"/>
                  <a:pt x="18900" y="1440"/>
                </a:cubicBezTo>
                <a:cubicBezTo>
                  <a:pt x="19575" y="1440"/>
                  <a:pt x="20250" y="2160"/>
                  <a:pt x="20250" y="2880"/>
                </a:cubicBezTo>
                <a:cubicBezTo>
                  <a:pt x="20250" y="13680"/>
                  <a:pt x="20250" y="13680"/>
                  <a:pt x="20250" y="13680"/>
                </a:cubicBezTo>
                <a:close/>
                <a:moveTo>
                  <a:pt x="16875" y="4320"/>
                </a:moveTo>
                <a:cubicBezTo>
                  <a:pt x="4725" y="4320"/>
                  <a:pt x="4725" y="4320"/>
                  <a:pt x="4725" y="4320"/>
                </a:cubicBezTo>
                <a:cubicBezTo>
                  <a:pt x="4388" y="4320"/>
                  <a:pt x="4050" y="4680"/>
                  <a:pt x="4050" y="5040"/>
                </a:cubicBezTo>
                <a:cubicBezTo>
                  <a:pt x="4050" y="5400"/>
                  <a:pt x="4388" y="5760"/>
                  <a:pt x="4725" y="5760"/>
                </a:cubicBezTo>
                <a:cubicBezTo>
                  <a:pt x="16875" y="5760"/>
                  <a:pt x="16875" y="5760"/>
                  <a:pt x="16875" y="5760"/>
                </a:cubicBezTo>
                <a:cubicBezTo>
                  <a:pt x="17213" y="5760"/>
                  <a:pt x="17550" y="5400"/>
                  <a:pt x="17550" y="5040"/>
                </a:cubicBezTo>
                <a:cubicBezTo>
                  <a:pt x="17550" y="4680"/>
                  <a:pt x="17213" y="4320"/>
                  <a:pt x="16875" y="4320"/>
                </a:cubicBezTo>
                <a:close/>
                <a:moveTo>
                  <a:pt x="12150" y="10080"/>
                </a:moveTo>
                <a:cubicBezTo>
                  <a:pt x="4725" y="10080"/>
                  <a:pt x="4725" y="10080"/>
                  <a:pt x="4725" y="10080"/>
                </a:cubicBezTo>
                <a:cubicBezTo>
                  <a:pt x="4388" y="10080"/>
                  <a:pt x="4050" y="10440"/>
                  <a:pt x="4050" y="10800"/>
                </a:cubicBezTo>
                <a:cubicBezTo>
                  <a:pt x="4050" y="11340"/>
                  <a:pt x="4388" y="11520"/>
                  <a:pt x="4725" y="11520"/>
                </a:cubicBezTo>
                <a:cubicBezTo>
                  <a:pt x="12150" y="11520"/>
                  <a:pt x="12150" y="11520"/>
                  <a:pt x="12150" y="11520"/>
                </a:cubicBezTo>
                <a:cubicBezTo>
                  <a:pt x="12488" y="11520"/>
                  <a:pt x="12825" y="11340"/>
                  <a:pt x="12825" y="10800"/>
                </a:cubicBezTo>
                <a:cubicBezTo>
                  <a:pt x="12825" y="10440"/>
                  <a:pt x="12488" y="10080"/>
                  <a:pt x="12150" y="1008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52" name="Google Shape;1452;p152"/>
          <p:cNvSpPr/>
          <p:nvPr/>
        </p:nvSpPr>
        <p:spPr>
          <a:xfrm>
            <a:off x="6415019" y="2153759"/>
            <a:ext cx="454165" cy="454165"/>
          </a:xfrm>
          <a:custGeom>
            <a:rect b="b" l="l" r="r" t="t"/>
            <a:pathLst>
              <a:path extrusionOk="0" h="21433" w="21433">
                <a:moveTo>
                  <a:pt x="20596" y="12391"/>
                </a:moveTo>
                <a:cubicBezTo>
                  <a:pt x="11889" y="20930"/>
                  <a:pt x="11889" y="20930"/>
                  <a:pt x="11889" y="20930"/>
                </a:cubicBezTo>
                <a:cubicBezTo>
                  <a:pt x="11219" y="21600"/>
                  <a:pt x="10047" y="21600"/>
                  <a:pt x="9377" y="20930"/>
                </a:cubicBezTo>
                <a:cubicBezTo>
                  <a:pt x="503" y="12223"/>
                  <a:pt x="503" y="12223"/>
                  <a:pt x="503" y="12223"/>
                </a:cubicBezTo>
                <a:cubicBezTo>
                  <a:pt x="-167" y="11386"/>
                  <a:pt x="-167" y="10381"/>
                  <a:pt x="503" y="9544"/>
                </a:cubicBezTo>
                <a:cubicBezTo>
                  <a:pt x="9042" y="1172"/>
                  <a:pt x="9042" y="1172"/>
                  <a:pt x="9042" y="1172"/>
                </a:cubicBezTo>
                <a:cubicBezTo>
                  <a:pt x="9880" y="335"/>
                  <a:pt x="10884" y="0"/>
                  <a:pt x="12056" y="0"/>
                </a:cubicBezTo>
                <a:cubicBezTo>
                  <a:pt x="19759" y="0"/>
                  <a:pt x="19759" y="0"/>
                  <a:pt x="19759" y="0"/>
                </a:cubicBezTo>
                <a:cubicBezTo>
                  <a:pt x="20763" y="0"/>
                  <a:pt x="21433" y="837"/>
                  <a:pt x="21433" y="1842"/>
                </a:cubicBezTo>
                <a:cubicBezTo>
                  <a:pt x="21433" y="9042"/>
                  <a:pt x="21433" y="9042"/>
                  <a:pt x="21433" y="9042"/>
                </a:cubicBezTo>
                <a:cubicBezTo>
                  <a:pt x="21433" y="9544"/>
                  <a:pt x="21433" y="11553"/>
                  <a:pt x="20596" y="12391"/>
                </a:cubicBezTo>
                <a:close/>
                <a:moveTo>
                  <a:pt x="20093" y="2847"/>
                </a:moveTo>
                <a:cubicBezTo>
                  <a:pt x="20093" y="2009"/>
                  <a:pt x="19424" y="1340"/>
                  <a:pt x="18586" y="1340"/>
                </a:cubicBezTo>
                <a:cubicBezTo>
                  <a:pt x="12224" y="1340"/>
                  <a:pt x="12224" y="1340"/>
                  <a:pt x="12224" y="1340"/>
                </a:cubicBezTo>
                <a:cubicBezTo>
                  <a:pt x="11219" y="1340"/>
                  <a:pt x="10382" y="1674"/>
                  <a:pt x="9545" y="2344"/>
                </a:cubicBezTo>
                <a:cubicBezTo>
                  <a:pt x="2177" y="9712"/>
                  <a:pt x="2177" y="9712"/>
                  <a:pt x="2177" y="9712"/>
                </a:cubicBezTo>
                <a:cubicBezTo>
                  <a:pt x="1507" y="10381"/>
                  <a:pt x="1507" y="11219"/>
                  <a:pt x="2177" y="11888"/>
                </a:cubicBezTo>
                <a:cubicBezTo>
                  <a:pt x="9545" y="19256"/>
                  <a:pt x="9545" y="19256"/>
                  <a:pt x="9545" y="19256"/>
                </a:cubicBezTo>
                <a:cubicBezTo>
                  <a:pt x="10214" y="19926"/>
                  <a:pt x="11219" y="19926"/>
                  <a:pt x="11721" y="19256"/>
                </a:cubicBezTo>
                <a:cubicBezTo>
                  <a:pt x="19256" y="11721"/>
                  <a:pt x="19256" y="11721"/>
                  <a:pt x="19256" y="11721"/>
                </a:cubicBezTo>
                <a:cubicBezTo>
                  <a:pt x="20093" y="11051"/>
                  <a:pt x="20093" y="9377"/>
                  <a:pt x="20093" y="9042"/>
                </a:cubicBezTo>
                <a:cubicBezTo>
                  <a:pt x="20093" y="2847"/>
                  <a:pt x="20093" y="2847"/>
                  <a:pt x="20093" y="2847"/>
                </a:cubicBezTo>
                <a:close/>
                <a:moveTo>
                  <a:pt x="15070" y="8707"/>
                </a:moveTo>
                <a:cubicBezTo>
                  <a:pt x="13731" y="8707"/>
                  <a:pt x="12726" y="7702"/>
                  <a:pt x="12726" y="6363"/>
                </a:cubicBezTo>
                <a:cubicBezTo>
                  <a:pt x="12726" y="5023"/>
                  <a:pt x="13731" y="4019"/>
                  <a:pt x="15070" y="4019"/>
                </a:cubicBezTo>
                <a:cubicBezTo>
                  <a:pt x="16410" y="4019"/>
                  <a:pt x="17414" y="5023"/>
                  <a:pt x="17414" y="6363"/>
                </a:cubicBezTo>
                <a:cubicBezTo>
                  <a:pt x="17414" y="7702"/>
                  <a:pt x="16410" y="8707"/>
                  <a:pt x="15070" y="8707"/>
                </a:cubicBezTo>
                <a:close/>
                <a:moveTo>
                  <a:pt x="15070" y="5358"/>
                </a:moveTo>
                <a:cubicBezTo>
                  <a:pt x="14568" y="5358"/>
                  <a:pt x="14066" y="5860"/>
                  <a:pt x="14066" y="6363"/>
                </a:cubicBezTo>
                <a:cubicBezTo>
                  <a:pt x="14066" y="6865"/>
                  <a:pt x="14568" y="7367"/>
                  <a:pt x="15070" y="7367"/>
                </a:cubicBezTo>
                <a:cubicBezTo>
                  <a:pt x="15573" y="7367"/>
                  <a:pt x="16075" y="6865"/>
                  <a:pt x="16075" y="6363"/>
                </a:cubicBezTo>
                <a:cubicBezTo>
                  <a:pt x="16075" y="5860"/>
                  <a:pt x="15573" y="5358"/>
                  <a:pt x="15070" y="5358"/>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53" name="Google Shape;1453;p152"/>
          <p:cNvSpPr/>
          <p:nvPr/>
        </p:nvSpPr>
        <p:spPr>
          <a:xfrm>
            <a:off x="6202442" y="3372869"/>
            <a:ext cx="664899" cy="657428"/>
          </a:xfrm>
          <a:custGeom>
            <a:rect b="b" l="l" r="r" t="t"/>
            <a:pathLst>
              <a:path extrusionOk="0" h="4944" w="4927">
                <a:moveTo>
                  <a:pt x="1568" y="787"/>
                </a:moveTo>
                <a:lnTo>
                  <a:pt x="1568" y="1124"/>
                </a:lnTo>
                <a:lnTo>
                  <a:pt x="896" y="1124"/>
                </a:lnTo>
                <a:lnTo>
                  <a:pt x="896" y="1348"/>
                </a:lnTo>
                <a:lnTo>
                  <a:pt x="2015" y="1348"/>
                </a:lnTo>
                <a:cubicBezTo>
                  <a:pt x="2015" y="1700"/>
                  <a:pt x="1917" y="1910"/>
                  <a:pt x="1749" y="2051"/>
                </a:cubicBezTo>
                <a:cubicBezTo>
                  <a:pt x="1694" y="2093"/>
                  <a:pt x="1638" y="2121"/>
                  <a:pt x="1568" y="2149"/>
                </a:cubicBezTo>
                <a:cubicBezTo>
                  <a:pt x="1498" y="2107"/>
                  <a:pt x="1428" y="2065"/>
                  <a:pt x="1372" y="2023"/>
                </a:cubicBezTo>
                <a:cubicBezTo>
                  <a:pt x="1218" y="1882"/>
                  <a:pt x="1120" y="1714"/>
                  <a:pt x="1120" y="1573"/>
                </a:cubicBezTo>
                <a:lnTo>
                  <a:pt x="896" y="1573"/>
                </a:lnTo>
                <a:cubicBezTo>
                  <a:pt x="896" y="1798"/>
                  <a:pt x="1036" y="2023"/>
                  <a:pt x="1232" y="2191"/>
                </a:cubicBezTo>
                <a:cubicBezTo>
                  <a:pt x="1246" y="2205"/>
                  <a:pt x="1260" y="2219"/>
                  <a:pt x="1274" y="2219"/>
                </a:cubicBezTo>
                <a:cubicBezTo>
                  <a:pt x="1162" y="2247"/>
                  <a:pt x="1036" y="2247"/>
                  <a:pt x="896" y="2247"/>
                </a:cubicBezTo>
                <a:lnTo>
                  <a:pt x="896" y="2472"/>
                </a:lnTo>
                <a:cubicBezTo>
                  <a:pt x="1148" y="2472"/>
                  <a:pt x="1372" y="2458"/>
                  <a:pt x="1568" y="2388"/>
                </a:cubicBezTo>
                <a:cubicBezTo>
                  <a:pt x="1708" y="2444"/>
                  <a:pt x="1861" y="2472"/>
                  <a:pt x="2015" y="2472"/>
                </a:cubicBezTo>
                <a:lnTo>
                  <a:pt x="2015" y="2247"/>
                </a:lnTo>
                <a:cubicBezTo>
                  <a:pt x="1973" y="2247"/>
                  <a:pt x="1917" y="2247"/>
                  <a:pt x="1861" y="2233"/>
                </a:cubicBezTo>
                <a:lnTo>
                  <a:pt x="1875" y="2233"/>
                </a:lnTo>
                <a:cubicBezTo>
                  <a:pt x="2113" y="2051"/>
                  <a:pt x="2239" y="1742"/>
                  <a:pt x="2239" y="1348"/>
                </a:cubicBezTo>
                <a:lnTo>
                  <a:pt x="2463" y="1348"/>
                </a:lnTo>
                <a:lnTo>
                  <a:pt x="2463" y="1124"/>
                </a:lnTo>
                <a:lnTo>
                  <a:pt x="1791" y="1124"/>
                </a:lnTo>
                <a:lnTo>
                  <a:pt x="1791" y="787"/>
                </a:lnTo>
                <a:close/>
                <a:moveTo>
                  <a:pt x="2911" y="450"/>
                </a:moveTo>
                <a:lnTo>
                  <a:pt x="2911" y="1798"/>
                </a:lnTo>
                <a:lnTo>
                  <a:pt x="1791" y="2921"/>
                </a:lnTo>
                <a:lnTo>
                  <a:pt x="448" y="2921"/>
                </a:lnTo>
                <a:lnTo>
                  <a:pt x="448" y="450"/>
                </a:lnTo>
                <a:close/>
                <a:moveTo>
                  <a:pt x="3233" y="2837"/>
                </a:moveTo>
                <a:lnTo>
                  <a:pt x="3051" y="3413"/>
                </a:lnTo>
                <a:lnTo>
                  <a:pt x="3415" y="3413"/>
                </a:lnTo>
                <a:lnTo>
                  <a:pt x="3247" y="2837"/>
                </a:lnTo>
                <a:close/>
                <a:moveTo>
                  <a:pt x="3499" y="2472"/>
                </a:moveTo>
                <a:lnTo>
                  <a:pt x="4030" y="4059"/>
                </a:lnTo>
                <a:lnTo>
                  <a:pt x="3597" y="4059"/>
                </a:lnTo>
                <a:lnTo>
                  <a:pt x="3499" y="3708"/>
                </a:lnTo>
                <a:lnTo>
                  <a:pt x="2981" y="3708"/>
                </a:lnTo>
                <a:lnTo>
                  <a:pt x="2883" y="4059"/>
                </a:lnTo>
                <a:lnTo>
                  <a:pt x="2477" y="4059"/>
                </a:lnTo>
                <a:lnTo>
                  <a:pt x="3009" y="2472"/>
                </a:lnTo>
                <a:close/>
                <a:moveTo>
                  <a:pt x="448" y="0"/>
                </a:moveTo>
                <a:cubicBezTo>
                  <a:pt x="210" y="0"/>
                  <a:pt x="0" y="211"/>
                  <a:pt x="0" y="450"/>
                </a:cubicBezTo>
                <a:lnTo>
                  <a:pt x="0" y="2921"/>
                </a:lnTo>
                <a:cubicBezTo>
                  <a:pt x="0" y="3174"/>
                  <a:pt x="210" y="3371"/>
                  <a:pt x="448" y="3371"/>
                </a:cubicBezTo>
                <a:lnTo>
                  <a:pt x="1568" y="3371"/>
                </a:lnTo>
                <a:lnTo>
                  <a:pt x="1568" y="4494"/>
                </a:lnTo>
                <a:cubicBezTo>
                  <a:pt x="1568" y="4747"/>
                  <a:pt x="1777" y="4944"/>
                  <a:pt x="2015" y="4944"/>
                </a:cubicBezTo>
                <a:lnTo>
                  <a:pt x="4478" y="4944"/>
                </a:lnTo>
                <a:cubicBezTo>
                  <a:pt x="4730" y="4944"/>
                  <a:pt x="4926" y="4747"/>
                  <a:pt x="4926" y="4494"/>
                </a:cubicBezTo>
                <a:lnTo>
                  <a:pt x="4926" y="2023"/>
                </a:lnTo>
                <a:cubicBezTo>
                  <a:pt x="4926" y="1784"/>
                  <a:pt x="4730" y="1573"/>
                  <a:pt x="4478" y="1573"/>
                </a:cubicBezTo>
                <a:lnTo>
                  <a:pt x="3359" y="1573"/>
                </a:lnTo>
                <a:lnTo>
                  <a:pt x="3359" y="450"/>
                </a:lnTo>
                <a:cubicBezTo>
                  <a:pt x="3359" y="211"/>
                  <a:pt x="3163" y="0"/>
                  <a:pt x="2911" y="0"/>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4" name="Google Shape;1454;p152"/>
          <p:cNvSpPr/>
          <p:nvPr/>
        </p:nvSpPr>
        <p:spPr>
          <a:xfrm>
            <a:off x="3583485" y="3829959"/>
            <a:ext cx="454194" cy="452682"/>
          </a:xfrm>
          <a:custGeom>
            <a:rect b="b" l="l" r="r" t="t"/>
            <a:pathLst>
              <a:path extrusionOk="0" h="21600" w="2160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2700"/>
                  <a:pt x="20250" y="2700"/>
                  <a:pt x="20250" y="2700"/>
                </a:cubicBezTo>
                <a:close/>
                <a:moveTo>
                  <a:pt x="16875" y="16875"/>
                </a:moveTo>
                <a:cubicBezTo>
                  <a:pt x="12825" y="16875"/>
                  <a:pt x="12825" y="16875"/>
                  <a:pt x="12825" y="16875"/>
                </a:cubicBezTo>
                <a:cubicBezTo>
                  <a:pt x="12488" y="16875"/>
                  <a:pt x="12150" y="16537"/>
                  <a:pt x="12150" y="16200"/>
                </a:cubicBezTo>
                <a:cubicBezTo>
                  <a:pt x="12150" y="15862"/>
                  <a:pt x="12488" y="15525"/>
                  <a:pt x="12825" y="15525"/>
                </a:cubicBezTo>
                <a:cubicBezTo>
                  <a:pt x="16875" y="15525"/>
                  <a:pt x="16875" y="15525"/>
                  <a:pt x="16875" y="15525"/>
                </a:cubicBezTo>
                <a:cubicBezTo>
                  <a:pt x="17213" y="15525"/>
                  <a:pt x="17550" y="15862"/>
                  <a:pt x="17550" y="16200"/>
                </a:cubicBezTo>
                <a:cubicBezTo>
                  <a:pt x="17550" y="16537"/>
                  <a:pt x="17213" y="16875"/>
                  <a:pt x="16875" y="16875"/>
                </a:cubicBezTo>
                <a:close/>
                <a:moveTo>
                  <a:pt x="16875" y="14175"/>
                </a:moveTo>
                <a:cubicBezTo>
                  <a:pt x="12825" y="14175"/>
                  <a:pt x="12825" y="14175"/>
                  <a:pt x="12825" y="14175"/>
                </a:cubicBezTo>
                <a:cubicBezTo>
                  <a:pt x="12488" y="14175"/>
                  <a:pt x="12150" y="13838"/>
                  <a:pt x="12150" y="13500"/>
                </a:cubicBezTo>
                <a:cubicBezTo>
                  <a:pt x="12150" y="13162"/>
                  <a:pt x="12488" y="12825"/>
                  <a:pt x="12825" y="12825"/>
                </a:cubicBezTo>
                <a:cubicBezTo>
                  <a:pt x="16875" y="12825"/>
                  <a:pt x="16875" y="12825"/>
                  <a:pt x="16875" y="12825"/>
                </a:cubicBezTo>
                <a:cubicBezTo>
                  <a:pt x="17213" y="12825"/>
                  <a:pt x="17550" y="13162"/>
                  <a:pt x="17550" y="13500"/>
                </a:cubicBezTo>
                <a:cubicBezTo>
                  <a:pt x="17550" y="13838"/>
                  <a:pt x="17213" y="14175"/>
                  <a:pt x="16875" y="14175"/>
                </a:cubicBezTo>
                <a:close/>
                <a:moveTo>
                  <a:pt x="16875" y="7425"/>
                </a:moveTo>
                <a:cubicBezTo>
                  <a:pt x="12825" y="7425"/>
                  <a:pt x="12825" y="7425"/>
                  <a:pt x="12825" y="7425"/>
                </a:cubicBezTo>
                <a:cubicBezTo>
                  <a:pt x="12488" y="7425"/>
                  <a:pt x="12150" y="7087"/>
                  <a:pt x="12150" y="6750"/>
                </a:cubicBezTo>
                <a:cubicBezTo>
                  <a:pt x="12150" y="6412"/>
                  <a:pt x="12488" y="6075"/>
                  <a:pt x="12825" y="6075"/>
                </a:cubicBezTo>
                <a:cubicBezTo>
                  <a:pt x="16875" y="6075"/>
                  <a:pt x="16875" y="6075"/>
                  <a:pt x="16875" y="6075"/>
                </a:cubicBezTo>
                <a:cubicBezTo>
                  <a:pt x="17213" y="6075"/>
                  <a:pt x="17550" y="6412"/>
                  <a:pt x="17550" y="6750"/>
                </a:cubicBezTo>
                <a:cubicBezTo>
                  <a:pt x="17550" y="7087"/>
                  <a:pt x="17213" y="7425"/>
                  <a:pt x="16875" y="7425"/>
                </a:cubicBezTo>
                <a:close/>
                <a:moveTo>
                  <a:pt x="8775" y="7425"/>
                </a:moveTo>
                <a:cubicBezTo>
                  <a:pt x="7425" y="7425"/>
                  <a:pt x="7425" y="7425"/>
                  <a:pt x="7425" y="7425"/>
                </a:cubicBezTo>
                <a:cubicBezTo>
                  <a:pt x="7425" y="8775"/>
                  <a:pt x="7425" y="8775"/>
                  <a:pt x="7425" y="8775"/>
                </a:cubicBezTo>
                <a:cubicBezTo>
                  <a:pt x="7425" y="9112"/>
                  <a:pt x="7088" y="9450"/>
                  <a:pt x="6750" y="9450"/>
                </a:cubicBezTo>
                <a:cubicBezTo>
                  <a:pt x="6412" y="9450"/>
                  <a:pt x="6075" y="9112"/>
                  <a:pt x="6075" y="8775"/>
                </a:cubicBezTo>
                <a:cubicBezTo>
                  <a:pt x="6075" y="7425"/>
                  <a:pt x="6075" y="7425"/>
                  <a:pt x="6075" y="7425"/>
                </a:cubicBezTo>
                <a:cubicBezTo>
                  <a:pt x="4725" y="7425"/>
                  <a:pt x="4725" y="7425"/>
                  <a:pt x="4725" y="7425"/>
                </a:cubicBezTo>
                <a:cubicBezTo>
                  <a:pt x="4388" y="7425"/>
                  <a:pt x="4050" y="7087"/>
                  <a:pt x="4050" y="6750"/>
                </a:cubicBezTo>
                <a:cubicBezTo>
                  <a:pt x="4050" y="6412"/>
                  <a:pt x="4388" y="6075"/>
                  <a:pt x="4725" y="6075"/>
                </a:cubicBezTo>
                <a:cubicBezTo>
                  <a:pt x="6075" y="6075"/>
                  <a:pt x="6075" y="6075"/>
                  <a:pt x="6075" y="6075"/>
                </a:cubicBezTo>
                <a:cubicBezTo>
                  <a:pt x="6075" y="4725"/>
                  <a:pt x="6075" y="4725"/>
                  <a:pt x="6075" y="4725"/>
                </a:cubicBezTo>
                <a:cubicBezTo>
                  <a:pt x="6075" y="4387"/>
                  <a:pt x="6412" y="4050"/>
                  <a:pt x="6750" y="4050"/>
                </a:cubicBezTo>
                <a:cubicBezTo>
                  <a:pt x="7088" y="4050"/>
                  <a:pt x="7425" y="4387"/>
                  <a:pt x="7425" y="4725"/>
                </a:cubicBezTo>
                <a:cubicBezTo>
                  <a:pt x="7425" y="6075"/>
                  <a:pt x="7425" y="6075"/>
                  <a:pt x="7425" y="6075"/>
                </a:cubicBezTo>
                <a:cubicBezTo>
                  <a:pt x="8775" y="6075"/>
                  <a:pt x="8775" y="6075"/>
                  <a:pt x="8775" y="6075"/>
                </a:cubicBezTo>
                <a:cubicBezTo>
                  <a:pt x="9113" y="6075"/>
                  <a:pt x="9450" y="6412"/>
                  <a:pt x="9450" y="6750"/>
                </a:cubicBezTo>
                <a:cubicBezTo>
                  <a:pt x="9450" y="7087"/>
                  <a:pt x="9113" y="7425"/>
                  <a:pt x="8775" y="7425"/>
                </a:cubicBezTo>
                <a:close/>
                <a:moveTo>
                  <a:pt x="4894" y="12994"/>
                </a:moveTo>
                <a:cubicBezTo>
                  <a:pt x="5231" y="12825"/>
                  <a:pt x="5569" y="12825"/>
                  <a:pt x="5906" y="12994"/>
                </a:cubicBezTo>
                <a:cubicBezTo>
                  <a:pt x="6750" y="14006"/>
                  <a:pt x="6750" y="14006"/>
                  <a:pt x="6750" y="14006"/>
                </a:cubicBezTo>
                <a:cubicBezTo>
                  <a:pt x="7594" y="12994"/>
                  <a:pt x="7594" y="12994"/>
                  <a:pt x="7594" y="12994"/>
                </a:cubicBezTo>
                <a:cubicBezTo>
                  <a:pt x="7931" y="12825"/>
                  <a:pt x="8269" y="12825"/>
                  <a:pt x="8606" y="12994"/>
                </a:cubicBezTo>
                <a:cubicBezTo>
                  <a:pt x="8775" y="13331"/>
                  <a:pt x="8775" y="13669"/>
                  <a:pt x="8606" y="14006"/>
                </a:cubicBezTo>
                <a:cubicBezTo>
                  <a:pt x="7594" y="14850"/>
                  <a:pt x="7594" y="14850"/>
                  <a:pt x="7594" y="14850"/>
                </a:cubicBezTo>
                <a:cubicBezTo>
                  <a:pt x="8606" y="15862"/>
                  <a:pt x="8606" y="15862"/>
                  <a:pt x="8606" y="15862"/>
                </a:cubicBezTo>
                <a:cubicBezTo>
                  <a:pt x="8775" y="16031"/>
                  <a:pt x="8775" y="16369"/>
                  <a:pt x="8606" y="16706"/>
                </a:cubicBezTo>
                <a:cubicBezTo>
                  <a:pt x="8269" y="16875"/>
                  <a:pt x="7931" y="16875"/>
                  <a:pt x="7594" y="16706"/>
                </a:cubicBezTo>
                <a:cubicBezTo>
                  <a:pt x="6750" y="15862"/>
                  <a:pt x="6750" y="15862"/>
                  <a:pt x="6750" y="15862"/>
                </a:cubicBezTo>
                <a:cubicBezTo>
                  <a:pt x="5906" y="16706"/>
                  <a:pt x="5906" y="16706"/>
                  <a:pt x="5906" y="16706"/>
                </a:cubicBezTo>
                <a:cubicBezTo>
                  <a:pt x="5569" y="16875"/>
                  <a:pt x="5231" y="16875"/>
                  <a:pt x="4894" y="16706"/>
                </a:cubicBezTo>
                <a:cubicBezTo>
                  <a:pt x="4725" y="16369"/>
                  <a:pt x="4725" y="16031"/>
                  <a:pt x="4894" y="15862"/>
                </a:cubicBezTo>
                <a:cubicBezTo>
                  <a:pt x="5906" y="14850"/>
                  <a:pt x="5906" y="14850"/>
                  <a:pt x="5906" y="14850"/>
                </a:cubicBezTo>
                <a:cubicBezTo>
                  <a:pt x="4894" y="14006"/>
                  <a:pt x="4894" y="14006"/>
                  <a:pt x="4894" y="14006"/>
                </a:cubicBezTo>
                <a:cubicBezTo>
                  <a:pt x="4725" y="13669"/>
                  <a:pt x="4725" y="13331"/>
                  <a:pt x="4894" y="12994"/>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55" name="Google Shape;1455;p152"/>
          <p:cNvSpPr/>
          <p:nvPr/>
        </p:nvSpPr>
        <p:spPr>
          <a:xfrm>
            <a:off x="4178330" y="2100965"/>
            <a:ext cx="803430" cy="865391"/>
          </a:xfrm>
          <a:custGeom>
            <a:rect b="b" l="l" r="r" t="t"/>
            <a:pathLst>
              <a:path extrusionOk="0" h="10422" w="9534">
                <a:moveTo>
                  <a:pt x="3491" y="1"/>
                </a:moveTo>
                <a:cubicBezTo>
                  <a:pt x="4143" y="1"/>
                  <a:pt x="4540" y="86"/>
                  <a:pt x="4540" y="1176"/>
                </a:cubicBezTo>
                <a:lnTo>
                  <a:pt x="4540" y="3625"/>
                </a:lnTo>
                <a:lnTo>
                  <a:pt x="3633" y="3625"/>
                </a:lnTo>
                <a:lnTo>
                  <a:pt x="3633" y="2493"/>
                </a:lnTo>
                <a:lnTo>
                  <a:pt x="2696" y="2493"/>
                </a:lnTo>
                <a:cubicBezTo>
                  <a:pt x="2597" y="2224"/>
                  <a:pt x="2342" y="2054"/>
                  <a:pt x="2044" y="2039"/>
                </a:cubicBezTo>
                <a:cubicBezTo>
                  <a:pt x="1675" y="2039"/>
                  <a:pt x="1363" y="2351"/>
                  <a:pt x="1363" y="2719"/>
                </a:cubicBezTo>
                <a:cubicBezTo>
                  <a:pt x="1363" y="3101"/>
                  <a:pt x="1675" y="3399"/>
                  <a:pt x="2044" y="3399"/>
                </a:cubicBezTo>
                <a:cubicBezTo>
                  <a:pt x="2342" y="3399"/>
                  <a:pt x="2597" y="3229"/>
                  <a:pt x="2696" y="2946"/>
                </a:cubicBezTo>
                <a:lnTo>
                  <a:pt x="3179" y="2946"/>
                </a:lnTo>
                <a:lnTo>
                  <a:pt x="3179" y="4078"/>
                </a:lnTo>
                <a:lnTo>
                  <a:pt x="4540" y="4078"/>
                </a:lnTo>
                <a:lnTo>
                  <a:pt x="4540" y="5891"/>
                </a:lnTo>
                <a:lnTo>
                  <a:pt x="2725" y="5891"/>
                </a:lnTo>
                <a:lnTo>
                  <a:pt x="2725" y="7292"/>
                </a:lnTo>
                <a:cubicBezTo>
                  <a:pt x="2455" y="7392"/>
                  <a:pt x="2285" y="7646"/>
                  <a:pt x="2271" y="7930"/>
                </a:cubicBezTo>
                <a:cubicBezTo>
                  <a:pt x="2271" y="8312"/>
                  <a:pt x="2583" y="8609"/>
                  <a:pt x="2952" y="8609"/>
                </a:cubicBezTo>
                <a:cubicBezTo>
                  <a:pt x="3335" y="8609"/>
                  <a:pt x="3633" y="8312"/>
                  <a:pt x="3633" y="7930"/>
                </a:cubicBezTo>
                <a:cubicBezTo>
                  <a:pt x="3633" y="7646"/>
                  <a:pt x="3462" y="7392"/>
                  <a:pt x="3179" y="7292"/>
                </a:cubicBezTo>
                <a:lnTo>
                  <a:pt x="3179" y="6344"/>
                </a:lnTo>
                <a:lnTo>
                  <a:pt x="4540" y="6344"/>
                </a:lnTo>
                <a:lnTo>
                  <a:pt x="4540" y="9374"/>
                </a:lnTo>
                <a:cubicBezTo>
                  <a:pt x="4540" y="10238"/>
                  <a:pt x="4101" y="10422"/>
                  <a:pt x="3718" y="10422"/>
                </a:cubicBezTo>
                <a:cubicBezTo>
                  <a:pt x="3320" y="10422"/>
                  <a:pt x="2597" y="10238"/>
                  <a:pt x="2342" y="9515"/>
                </a:cubicBezTo>
                <a:cubicBezTo>
                  <a:pt x="1788" y="9473"/>
                  <a:pt x="1320" y="9204"/>
                  <a:pt x="1079" y="8793"/>
                </a:cubicBezTo>
                <a:cubicBezTo>
                  <a:pt x="880" y="8439"/>
                  <a:pt x="866" y="8029"/>
                  <a:pt x="1051" y="7604"/>
                </a:cubicBezTo>
                <a:cubicBezTo>
                  <a:pt x="398" y="7307"/>
                  <a:pt x="1" y="6754"/>
                  <a:pt x="1" y="6117"/>
                </a:cubicBezTo>
                <a:cubicBezTo>
                  <a:pt x="1" y="5721"/>
                  <a:pt x="129" y="5452"/>
                  <a:pt x="299" y="5211"/>
                </a:cubicBezTo>
                <a:lnTo>
                  <a:pt x="1405" y="5211"/>
                </a:lnTo>
                <a:cubicBezTo>
                  <a:pt x="1505" y="5494"/>
                  <a:pt x="1760" y="5664"/>
                  <a:pt x="2044" y="5664"/>
                </a:cubicBezTo>
                <a:cubicBezTo>
                  <a:pt x="2427" y="5664"/>
                  <a:pt x="2725" y="5367"/>
                  <a:pt x="2725" y="4985"/>
                </a:cubicBezTo>
                <a:cubicBezTo>
                  <a:pt x="2725" y="4616"/>
                  <a:pt x="2427" y="4305"/>
                  <a:pt x="2044" y="4305"/>
                </a:cubicBezTo>
                <a:cubicBezTo>
                  <a:pt x="1760" y="4319"/>
                  <a:pt x="1505" y="4489"/>
                  <a:pt x="1405" y="4758"/>
                </a:cubicBezTo>
                <a:lnTo>
                  <a:pt x="228" y="4758"/>
                </a:lnTo>
                <a:cubicBezTo>
                  <a:pt x="72" y="4362"/>
                  <a:pt x="1" y="3993"/>
                  <a:pt x="1" y="3625"/>
                </a:cubicBezTo>
                <a:cubicBezTo>
                  <a:pt x="1" y="2422"/>
                  <a:pt x="724" y="1374"/>
                  <a:pt x="1646" y="1162"/>
                </a:cubicBezTo>
                <a:cubicBezTo>
                  <a:pt x="1888" y="567"/>
                  <a:pt x="2569" y="1"/>
                  <a:pt x="3491" y="1"/>
                </a:cubicBezTo>
                <a:close/>
                <a:moveTo>
                  <a:pt x="6058" y="1"/>
                </a:moveTo>
                <a:cubicBezTo>
                  <a:pt x="6980" y="1"/>
                  <a:pt x="7661" y="567"/>
                  <a:pt x="7903" y="1162"/>
                </a:cubicBezTo>
                <a:cubicBezTo>
                  <a:pt x="8825" y="1374"/>
                  <a:pt x="9534" y="2422"/>
                  <a:pt x="9534" y="3625"/>
                </a:cubicBezTo>
                <a:cubicBezTo>
                  <a:pt x="9534" y="4093"/>
                  <a:pt x="9420" y="4560"/>
                  <a:pt x="9179" y="5126"/>
                </a:cubicBezTo>
                <a:cubicBezTo>
                  <a:pt x="9378" y="5367"/>
                  <a:pt x="9534" y="5664"/>
                  <a:pt x="9534" y="6117"/>
                </a:cubicBezTo>
                <a:cubicBezTo>
                  <a:pt x="9534" y="6627"/>
                  <a:pt x="9293" y="7066"/>
                  <a:pt x="8853" y="7377"/>
                </a:cubicBezTo>
                <a:lnTo>
                  <a:pt x="8853" y="6117"/>
                </a:lnTo>
                <a:lnTo>
                  <a:pt x="6810" y="6117"/>
                </a:lnTo>
                <a:lnTo>
                  <a:pt x="6810" y="5409"/>
                </a:lnTo>
                <a:cubicBezTo>
                  <a:pt x="7094" y="5310"/>
                  <a:pt x="7264" y="5055"/>
                  <a:pt x="7264" y="4758"/>
                </a:cubicBezTo>
                <a:cubicBezTo>
                  <a:pt x="7264" y="4390"/>
                  <a:pt x="6966" y="4078"/>
                  <a:pt x="6583" y="4078"/>
                </a:cubicBezTo>
                <a:cubicBezTo>
                  <a:pt x="6541" y="4078"/>
                  <a:pt x="6498" y="4093"/>
                  <a:pt x="6456" y="4093"/>
                </a:cubicBezTo>
                <a:cubicBezTo>
                  <a:pt x="6186" y="4149"/>
                  <a:pt x="5973" y="4362"/>
                  <a:pt x="5916" y="4631"/>
                </a:cubicBezTo>
                <a:cubicBezTo>
                  <a:pt x="5860" y="4956"/>
                  <a:pt x="6044" y="5296"/>
                  <a:pt x="6356" y="5409"/>
                </a:cubicBezTo>
                <a:lnTo>
                  <a:pt x="6356" y="6570"/>
                </a:lnTo>
                <a:lnTo>
                  <a:pt x="8399" y="6570"/>
                </a:lnTo>
                <a:lnTo>
                  <a:pt x="8399" y="7477"/>
                </a:lnTo>
                <a:cubicBezTo>
                  <a:pt x="8399" y="7519"/>
                  <a:pt x="8413" y="7547"/>
                  <a:pt x="8427" y="7576"/>
                </a:cubicBezTo>
                <a:cubicBezTo>
                  <a:pt x="8527" y="7788"/>
                  <a:pt x="8626" y="8015"/>
                  <a:pt x="8626" y="8241"/>
                </a:cubicBezTo>
                <a:cubicBezTo>
                  <a:pt x="8612" y="8439"/>
                  <a:pt x="8555" y="8623"/>
                  <a:pt x="8470" y="8793"/>
                </a:cubicBezTo>
                <a:cubicBezTo>
                  <a:pt x="8229" y="9204"/>
                  <a:pt x="7761" y="9473"/>
                  <a:pt x="7207" y="9515"/>
                </a:cubicBezTo>
                <a:cubicBezTo>
                  <a:pt x="6952" y="10238"/>
                  <a:pt x="6229" y="10422"/>
                  <a:pt x="5831" y="10422"/>
                </a:cubicBezTo>
                <a:cubicBezTo>
                  <a:pt x="5448" y="10422"/>
                  <a:pt x="4994" y="10252"/>
                  <a:pt x="4994" y="9374"/>
                </a:cubicBezTo>
                <a:lnTo>
                  <a:pt x="4994" y="8156"/>
                </a:lnTo>
                <a:lnTo>
                  <a:pt x="5945" y="8156"/>
                </a:lnTo>
                <a:cubicBezTo>
                  <a:pt x="6044" y="8439"/>
                  <a:pt x="6299" y="8609"/>
                  <a:pt x="6583" y="8609"/>
                </a:cubicBezTo>
                <a:cubicBezTo>
                  <a:pt x="6966" y="8609"/>
                  <a:pt x="7278" y="8312"/>
                  <a:pt x="7264" y="7930"/>
                </a:cubicBezTo>
                <a:cubicBezTo>
                  <a:pt x="7264" y="7887"/>
                  <a:pt x="7264" y="7845"/>
                  <a:pt x="7264" y="7802"/>
                </a:cubicBezTo>
                <a:cubicBezTo>
                  <a:pt x="7207" y="7533"/>
                  <a:pt x="6995" y="7321"/>
                  <a:pt x="6725" y="7264"/>
                </a:cubicBezTo>
                <a:cubicBezTo>
                  <a:pt x="6370" y="7208"/>
                  <a:pt x="6058" y="7406"/>
                  <a:pt x="5945" y="7703"/>
                </a:cubicBezTo>
                <a:lnTo>
                  <a:pt x="4994" y="7703"/>
                </a:lnTo>
                <a:lnTo>
                  <a:pt x="4994" y="2946"/>
                </a:lnTo>
                <a:lnTo>
                  <a:pt x="6853" y="2946"/>
                </a:lnTo>
                <a:cubicBezTo>
                  <a:pt x="6952" y="3229"/>
                  <a:pt x="7207" y="3399"/>
                  <a:pt x="7491" y="3399"/>
                </a:cubicBezTo>
                <a:cubicBezTo>
                  <a:pt x="7874" y="3399"/>
                  <a:pt x="8186" y="3101"/>
                  <a:pt x="8172" y="2719"/>
                </a:cubicBezTo>
                <a:cubicBezTo>
                  <a:pt x="8172" y="2677"/>
                  <a:pt x="8172" y="2634"/>
                  <a:pt x="8172" y="2592"/>
                </a:cubicBezTo>
                <a:cubicBezTo>
                  <a:pt x="8115" y="2323"/>
                  <a:pt x="7903" y="2110"/>
                  <a:pt x="7633" y="2054"/>
                </a:cubicBezTo>
                <a:cubicBezTo>
                  <a:pt x="7278" y="1997"/>
                  <a:pt x="6966" y="2195"/>
                  <a:pt x="6853" y="2493"/>
                </a:cubicBezTo>
                <a:lnTo>
                  <a:pt x="4994" y="2493"/>
                </a:lnTo>
                <a:lnTo>
                  <a:pt x="4994" y="1176"/>
                </a:lnTo>
                <a:cubicBezTo>
                  <a:pt x="4994" y="86"/>
                  <a:pt x="5406" y="1"/>
                  <a:pt x="6058" y="1"/>
                </a:cubicBez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6" name="Google Shape;1456;p152"/>
          <p:cNvSpPr txBox="1"/>
          <p:nvPr/>
        </p:nvSpPr>
        <p:spPr>
          <a:xfrm>
            <a:off x="1184830" y="3059725"/>
            <a:ext cx="9231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Text</a:t>
            </a:r>
            <a:endParaRPr sz="1200">
              <a:solidFill>
                <a:schemeClr val="lt1"/>
              </a:solidFill>
              <a:latin typeface="Fira Sans Light"/>
              <a:ea typeface="Fira Sans Light"/>
              <a:cs typeface="Fira Sans Light"/>
              <a:sym typeface="Fira Sans Light"/>
            </a:endParaRPr>
          </a:p>
        </p:txBody>
      </p:sp>
      <p:sp>
        <p:nvSpPr>
          <p:cNvPr id="1457" name="Google Shape;1457;p152"/>
          <p:cNvSpPr txBox="1"/>
          <p:nvPr/>
        </p:nvSpPr>
        <p:spPr>
          <a:xfrm>
            <a:off x="2744205" y="1361475"/>
            <a:ext cx="14367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Extrahera</a:t>
            </a:r>
            <a:br>
              <a:rPr lang="en" sz="1200">
                <a:solidFill>
                  <a:schemeClr val="lt1"/>
                </a:solidFill>
                <a:latin typeface="Fira Sans Light"/>
                <a:ea typeface="Fira Sans Light"/>
                <a:cs typeface="Fira Sans Light"/>
                <a:sym typeface="Fira Sans Light"/>
              </a:rPr>
            </a:br>
            <a:r>
              <a:rPr lang="en" sz="1200">
                <a:solidFill>
                  <a:schemeClr val="lt1"/>
                </a:solidFill>
                <a:latin typeface="Fira Sans Light"/>
                <a:ea typeface="Fira Sans Light"/>
                <a:cs typeface="Fira Sans Light"/>
                <a:sym typeface="Fira Sans Light"/>
              </a:rPr>
              <a:t>metadata</a:t>
            </a:r>
            <a:endParaRPr sz="1200">
              <a:solidFill>
                <a:schemeClr val="lt1"/>
              </a:solidFill>
              <a:latin typeface="Fira Sans Light"/>
              <a:ea typeface="Fira Sans Light"/>
              <a:cs typeface="Fira Sans Light"/>
              <a:sym typeface="Fira Sans Light"/>
            </a:endParaRPr>
          </a:p>
        </p:txBody>
      </p:sp>
      <p:sp>
        <p:nvSpPr>
          <p:cNvPr id="1458" name="Google Shape;1458;p152"/>
          <p:cNvSpPr txBox="1"/>
          <p:nvPr/>
        </p:nvSpPr>
        <p:spPr>
          <a:xfrm>
            <a:off x="2990239" y="4351575"/>
            <a:ext cx="12510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Indata till modell</a:t>
            </a:r>
            <a:endParaRPr sz="1200">
              <a:solidFill>
                <a:schemeClr val="lt1"/>
              </a:solidFill>
              <a:latin typeface="Fira Sans Light"/>
              <a:ea typeface="Fira Sans Light"/>
              <a:cs typeface="Fira Sans Light"/>
              <a:sym typeface="Fira Sans Light"/>
            </a:endParaRPr>
          </a:p>
        </p:txBody>
      </p:sp>
      <p:sp>
        <p:nvSpPr>
          <p:cNvPr id="1459" name="Google Shape;1459;p152"/>
          <p:cNvSpPr txBox="1"/>
          <p:nvPr/>
        </p:nvSpPr>
        <p:spPr>
          <a:xfrm>
            <a:off x="5840136" y="1352288"/>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Sammanfatta</a:t>
            </a:r>
            <a:endParaRPr sz="1200">
              <a:solidFill>
                <a:schemeClr val="lt1"/>
              </a:solidFill>
              <a:latin typeface="Fira Sans Light"/>
              <a:ea typeface="Fira Sans Light"/>
              <a:cs typeface="Fira Sans Light"/>
              <a:sym typeface="Fira Sans Light"/>
            </a:endParaRPr>
          </a:p>
        </p:txBody>
      </p:sp>
      <p:sp>
        <p:nvSpPr>
          <p:cNvPr id="1460" name="Google Shape;1460;p152"/>
          <p:cNvSpPr txBox="1"/>
          <p:nvPr/>
        </p:nvSpPr>
        <p:spPr>
          <a:xfrm>
            <a:off x="6016606" y="2598307"/>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Tagga</a:t>
            </a:r>
            <a:endParaRPr sz="1200">
              <a:solidFill>
                <a:schemeClr val="lt1"/>
              </a:solidFill>
              <a:latin typeface="Fira Sans Light"/>
              <a:ea typeface="Fira Sans Light"/>
              <a:cs typeface="Fira Sans Light"/>
              <a:sym typeface="Fira Sans Light"/>
            </a:endParaRPr>
          </a:p>
        </p:txBody>
      </p:sp>
      <p:sp>
        <p:nvSpPr>
          <p:cNvPr id="1461" name="Google Shape;1461;p152"/>
          <p:cNvSpPr txBox="1"/>
          <p:nvPr/>
        </p:nvSpPr>
        <p:spPr>
          <a:xfrm>
            <a:off x="5878242" y="4074525"/>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Översätta</a:t>
            </a:r>
            <a:endParaRPr sz="1200">
              <a:solidFill>
                <a:schemeClr val="lt1"/>
              </a:solidFill>
              <a:latin typeface="Fira Sans Light"/>
              <a:ea typeface="Fira Sans Light"/>
              <a:cs typeface="Fira Sans Light"/>
              <a:sym typeface="Fira Sans Light"/>
            </a:endParaRPr>
          </a:p>
        </p:txBody>
      </p:sp>
      <p:cxnSp>
        <p:nvCxnSpPr>
          <p:cNvPr id="1462" name="Google Shape;1462;p152"/>
          <p:cNvCxnSpPr/>
          <p:nvPr/>
        </p:nvCxnSpPr>
        <p:spPr>
          <a:xfrm flipH="1" rot="10800000">
            <a:off x="2402255" y="2577375"/>
            <a:ext cx="1392600" cy="1800"/>
          </a:xfrm>
          <a:prstGeom prst="straightConnector1">
            <a:avLst/>
          </a:prstGeom>
          <a:noFill/>
          <a:ln cap="flat" cmpd="sng" w="152400">
            <a:solidFill>
              <a:schemeClr val="lt1"/>
            </a:solidFill>
            <a:prstDash val="solid"/>
            <a:round/>
            <a:headEnd len="med" w="med" type="none"/>
            <a:tailEnd len="med" w="med" type="stealth"/>
          </a:ln>
        </p:spPr>
      </p:cxnSp>
      <p:cxnSp>
        <p:nvCxnSpPr>
          <p:cNvPr id="1463" name="Google Shape;1463;p152"/>
          <p:cNvCxnSpPr/>
          <p:nvPr/>
        </p:nvCxnSpPr>
        <p:spPr>
          <a:xfrm rot="10800000">
            <a:off x="3847005" y="1371925"/>
            <a:ext cx="425400" cy="609300"/>
          </a:xfrm>
          <a:prstGeom prst="straightConnector1">
            <a:avLst/>
          </a:prstGeom>
          <a:noFill/>
          <a:ln cap="flat" cmpd="sng" w="76200">
            <a:solidFill>
              <a:schemeClr val="lt1"/>
            </a:solidFill>
            <a:prstDash val="solid"/>
            <a:round/>
            <a:headEnd len="med" w="med" type="none"/>
            <a:tailEnd len="med" w="med" type="stealth"/>
          </a:ln>
        </p:spPr>
      </p:cxnSp>
      <p:cxnSp>
        <p:nvCxnSpPr>
          <p:cNvPr id="1464" name="Google Shape;1464;p152"/>
          <p:cNvCxnSpPr/>
          <p:nvPr/>
        </p:nvCxnSpPr>
        <p:spPr>
          <a:xfrm flipH="1" rot="10800000">
            <a:off x="5112692" y="1332200"/>
            <a:ext cx="796800" cy="789300"/>
          </a:xfrm>
          <a:prstGeom prst="straightConnector1">
            <a:avLst/>
          </a:prstGeom>
          <a:noFill/>
          <a:ln cap="flat" cmpd="sng" w="76200">
            <a:solidFill>
              <a:schemeClr val="lt1"/>
            </a:solidFill>
            <a:prstDash val="solid"/>
            <a:round/>
            <a:headEnd len="med" w="med" type="none"/>
            <a:tailEnd len="med" w="med" type="stealth"/>
          </a:ln>
        </p:spPr>
      </p:cxnSp>
      <p:cxnSp>
        <p:nvCxnSpPr>
          <p:cNvPr id="1465" name="Google Shape;1465;p152"/>
          <p:cNvCxnSpPr/>
          <p:nvPr/>
        </p:nvCxnSpPr>
        <p:spPr>
          <a:xfrm flipH="1" rot="10800000">
            <a:off x="5209492" y="2570850"/>
            <a:ext cx="1085700" cy="1800"/>
          </a:xfrm>
          <a:prstGeom prst="straightConnector1">
            <a:avLst/>
          </a:prstGeom>
          <a:noFill/>
          <a:ln cap="flat" cmpd="sng" w="76200">
            <a:solidFill>
              <a:schemeClr val="lt1"/>
            </a:solidFill>
            <a:prstDash val="solid"/>
            <a:round/>
            <a:headEnd len="med" w="med" type="none"/>
            <a:tailEnd len="med" w="med" type="stealth"/>
          </a:ln>
        </p:spPr>
      </p:cxnSp>
      <p:cxnSp>
        <p:nvCxnSpPr>
          <p:cNvPr id="1466" name="Google Shape;1466;p152"/>
          <p:cNvCxnSpPr/>
          <p:nvPr/>
        </p:nvCxnSpPr>
        <p:spPr>
          <a:xfrm>
            <a:off x="5041292" y="2974825"/>
            <a:ext cx="868200" cy="576300"/>
          </a:xfrm>
          <a:prstGeom prst="straightConnector1">
            <a:avLst/>
          </a:prstGeom>
          <a:noFill/>
          <a:ln cap="flat" cmpd="sng" w="76200">
            <a:solidFill>
              <a:schemeClr val="lt1"/>
            </a:solidFill>
            <a:prstDash val="solid"/>
            <a:round/>
            <a:headEnd len="med" w="med" type="none"/>
            <a:tailEnd len="med" w="med" type="stealth"/>
          </a:ln>
        </p:spPr>
      </p:cxnSp>
      <p:cxnSp>
        <p:nvCxnSpPr>
          <p:cNvPr id="1467" name="Google Shape;1467;p152"/>
          <p:cNvCxnSpPr/>
          <p:nvPr/>
        </p:nvCxnSpPr>
        <p:spPr>
          <a:xfrm flipH="1">
            <a:off x="3847005" y="3124375"/>
            <a:ext cx="425400" cy="609600"/>
          </a:xfrm>
          <a:prstGeom prst="straightConnector1">
            <a:avLst/>
          </a:prstGeom>
          <a:noFill/>
          <a:ln cap="flat" cmpd="sng" w="76200">
            <a:solidFill>
              <a:schemeClr val="lt1"/>
            </a:solidFill>
            <a:prstDash val="solid"/>
            <a:round/>
            <a:headEnd len="med" w="med" type="none"/>
            <a:tailEnd len="med" w="med" type="stealth"/>
          </a:ln>
        </p:spPr>
      </p:cxnSp>
      <p:sp>
        <p:nvSpPr>
          <p:cNvPr id="1468" name="Google Shape;1468;p152"/>
          <p:cNvSpPr txBox="1"/>
          <p:nvPr/>
        </p:nvSpPr>
        <p:spPr>
          <a:xfrm>
            <a:off x="648300" y="262975"/>
            <a:ext cx="7847700" cy="313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Fira Sans Light"/>
                <a:ea typeface="Fira Sans Light"/>
                <a:cs typeface="Fira Sans Light"/>
                <a:sym typeface="Fira Sans Light"/>
              </a:rPr>
              <a:t>Textbaserad AI-analys utifrån </a:t>
            </a:r>
            <a:r>
              <a:rPr b="1" lang="en" sz="1400">
                <a:solidFill>
                  <a:srgbClr val="FFFFFF"/>
                </a:solidFill>
                <a:latin typeface="Fira Sans"/>
                <a:ea typeface="Fira Sans"/>
                <a:cs typeface="Fira Sans"/>
                <a:sym typeface="Fira Sans"/>
              </a:rPr>
              <a:t>enskilda </a:t>
            </a:r>
            <a:r>
              <a:rPr lang="en" sz="1400">
                <a:solidFill>
                  <a:srgbClr val="FFFFFF"/>
                </a:solidFill>
                <a:latin typeface="Fira Sans Light"/>
                <a:ea typeface="Fira Sans Light"/>
                <a:cs typeface="Fira Sans Light"/>
                <a:sym typeface="Fira Sans Light"/>
              </a:rPr>
              <a:t>dokument och texter</a:t>
            </a:r>
            <a:endParaRPr sz="1400">
              <a:solidFill>
                <a:srgbClr val="FFFFFF"/>
              </a:solidFill>
              <a:latin typeface="Fira Sans Light"/>
              <a:ea typeface="Fira Sans Light"/>
              <a:cs typeface="Fira Sans Light"/>
              <a:sym typeface="Fira Sans Light"/>
            </a:endParaRPr>
          </a:p>
        </p:txBody>
      </p:sp>
      <p:sp>
        <p:nvSpPr>
          <p:cNvPr id="1469" name="Google Shape;1469;p152"/>
          <p:cNvSpPr/>
          <p:nvPr/>
        </p:nvSpPr>
        <p:spPr>
          <a:xfrm>
            <a:off x="3192480" y="847693"/>
            <a:ext cx="540007" cy="531147"/>
          </a:xfrm>
          <a:custGeom>
            <a:rect b="b" l="l" r="r" t="t"/>
            <a:pathLst>
              <a:path extrusionOk="0" h="5844" w="5855">
                <a:moveTo>
                  <a:pt x="3828" y="1124"/>
                </a:moveTo>
                <a:cubicBezTo>
                  <a:pt x="3955" y="1124"/>
                  <a:pt x="4053" y="1237"/>
                  <a:pt x="4053" y="1349"/>
                </a:cubicBezTo>
                <a:cubicBezTo>
                  <a:pt x="4053" y="1475"/>
                  <a:pt x="3955" y="1574"/>
                  <a:pt x="3828" y="1574"/>
                </a:cubicBezTo>
                <a:lnTo>
                  <a:pt x="1126" y="1574"/>
                </a:lnTo>
                <a:cubicBezTo>
                  <a:pt x="1014" y="1574"/>
                  <a:pt x="901" y="1475"/>
                  <a:pt x="901" y="1349"/>
                </a:cubicBezTo>
                <a:cubicBezTo>
                  <a:pt x="901" y="1237"/>
                  <a:pt x="1014" y="1124"/>
                  <a:pt x="1126" y="1124"/>
                </a:cubicBezTo>
                <a:close/>
                <a:moveTo>
                  <a:pt x="4278" y="4270"/>
                </a:moveTo>
                <a:lnTo>
                  <a:pt x="4278" y="4720"/>
                </a:lnTo>
                <a:lnTo>
                  <a:pt x="4728" y="4720"/>
                </a:lnTo>
                <a:lnTo>
                  <a:pt x="4728" y="4270"/>
                </a:lnTo>
                <a:close/>
                <a:moveTo>
                  <a:pt x="451" y="1"/>
                </a:moveTo>
                <a:cubicBezTo>
                  <a:pt x="212" y="1"/>
                  <a:pt x="1" y="211"/>
                  <a:pt x="1" y="450"/>
                </a:cubicBezTo>
                <a:lnTo>
                  <a:pt x="1" y="4495"/>
                </a:lnTo>
                <a:cubicBezTo>
                  <a:pt x="1" y="4748"/>
                  <a:pt x="212" y="4944"/>
                  <a:pt x="451" y="4944"/>
                </a:cubicBezTo>
                <a:lnTo>
                  <a:pt x="2702" y="4944"/>
                </a:lnTo>
                <a:lnTo>
                  <a:pt x="2702" y="3821"/>
                </a:lnTo>
                <a:lnTo>
                  <a:pt x="1126" y="3821"/>
                </a:lnTo>
                <a:cubicBezTo>
                  <a:pt x="1014" y="3821"/>
                  <a:pt x="901" y="3722"/>
                  <a:pt x="901" y="3596"/>
                </a:cubicBezTo>
                <a:cubicBezTo>
                  <a:pt x="901" y="3484"/>
                  <a:pt x="1014" y="3371"/>
                  <a:pt x="1126" y="3371"/>
                </a:cubicBezTo>
                <a:lnTo>
                  <a:pt x="2702" y="3371"/>
                </a:lnTo>
                <a:cubicBezTo>
                  <a:pt x="2702" y="3006"/>
                  <a:pt x="3012" y="2697"/>
                  <a:pt x="3378" y="2697"/>
                </a:cubicBezTo>
                <a:lnTo>
                  <a:pt x="1126" y="2697"/>
                </a:lnTo>
                <a:cubicBezTo>
                  <a:pt x="1014" y="2697"/>
                  <a:pt x="901" y="2599"/>
                  <a:pt x="901" y="2473"/>
                </a:cubicBezTo>
                <a:cubicBezTo>
                  <a:pt x="901" y="2360"/>
                  <a:pt x="1014" y="2248"/>
                  <a:pt x="1126" y="2248"/>
                </a:cubicBezTo>
                <a:lnTo>
                  <a:pt x="3828" y="2248"/>
                </a:lnTo>
                <a:cubicBezTo>
                  <a:pt x="3955" y="2248"/>
                  <a:pt x="4053" y="2360"/>
                  <a:pt x="4053" y="2473"/>
                </a:cubicBezTo>
                <a:cubicBezTo>
                  <a:pt x="4053" y="2599"/>
                  <a:pt x="3955" y="2697"/>
                  <a:pt x="3828" y="2697"/>
                </a:cubicBezTo>
                <a:lnTo>
                  <a:pt x="4954" y="2697"/>
                </a:lnTo>
                <a:lnTo>
                  <a:pt x="4954" y="450"/>
                </a:lnTo>
                <a:cubicBezTo>
                  <a:pt x="4954" y="211"/>
                  <a:pt x="4757" y="1"/>
                  <a:pt x="4503" y="1"/>
                </a:cubicBezTo>
                <a:close/>
                <a:moveTo>
                  <a:pt x="4954" y="3596"/>
                </a:moveTo>
                <a:cubicBezTo>
                  <a:pt x="5080" y="3596"/>
                  <a:pt x="5179" y="3708"/>
                  <a:pt x="5179" y="3821"/>
                </a:cubicBezTo>
                <a:cubicBezTo>
                  <a:pt x="5305" y="3821"/>
                  <a:pt x="5404" y="3933"/>
                  <a:pt x="5404" y="4045"/>
                </a:cubicBezTo>
                <a:cubicBezTo>
                  <a:pt x="5404" y="4172"/>
                  <a:pt x="5305" y="4270"/>
                  <a:pt x="5179" y="4270"/>
                </a:cubicBezTo>
                <a:lnTo>
                  <a:pt x="5179" y="4720"/>
                </a:lnTo>
                <a:cubicBezTo>
                  <a:pt x="5305" y="4720"/>
                  <a:pt x="5404" y="4832"/>
                  <a:pt x="5404" y="4944"/>
                </a:cubicBezTo>
                <a:cubicBezTo>
                  <a:pt x="5404" y="5071"/>
                  <a:pt x="5305" y="5169"/>
                  <a:pt x="5179" y="5169"/>
                </a:cubicBezTo>
                <a:cubicBezTo>
                  <a:pt x="5179" y="5295"/>
                  <a:pt x="5080" y="5394"/>
                  <a:pt x="4954" y="5394"/>
                </a:cubicBezTo>
                <a:cubicBezTo>
                  <a:pt x="4841" y="5394"/>
                  <a:pt x="4728" y="5295"/>
                  <a:pt x="4728" y="5169"/>
                </a:cubicBezTo>
                <a:lnTo>
                  <a:pt x="4278" y="5169"/>
                </a:lnTo>
                <a:cubicBezTo>
                  <a:pt x="4278" y="5295"/>
                  <a:pt x="4180" y="5394"/>
                  <a:pt x="4053" y="5394"/>
                </a:cubicBezTo>
                <a:cubicBezTo>
                  <a:pt x="3940" y="5394"/>
                  <a:pt x="3828" y="5295"/>
                  <a:pt x="3828" y="5169"/>
                </a:cubicBezTo>
                <a:cubicBezTo>
                  <a:pt x="3715" y="5169"/>
                  <a:pt x="3603" y="5071"/>
                  <a:pt x="3603" y="4944"/>
                </a:cubicBezTo>
                <a:cubicBezTo>
                  <a:pt x="3603" y="4832"/>
                  <a:pt x="3715" y="4720"/>
                  <a:pt x="3828" y="4720"/>
                </a:cubicBezTo>
                <a:lnTo>
                  <a:pt x="3828" y="4270"/>
                </a:lnTo>
                <a:cubicBezTo>
                  <a:pt x="3715" y="4270"/>
                  <a:pt x="3603" y="4172"/>
                  <a:pt x="3603" y="4045"/>
                </a:cubicBezTo>
                <a:cubicBezTo>
                  <a:pt x="3603" y="3933"/>
                  <a:pt x="3715" y="3821"/>
                  <a:pt x="3828" y="3821"/>
                </a:cubicBezTo>
                <a:cubicBezTo>
                  <a:pt x="3828" y="3708"/>
                  <a:pt x="3940" y="3596"/>
                  <a:pt x="4053" y="3596"/>
                </a:cubicBezTo>
                <a:cubicBezTo>
                  <a:pt x="4180" y="3596"/>
                  <a:pt x="4278" y="3708"/>
                  <a:pt x="4278" y="3821"/>
                </a:cubicBezTo>
                <a:lnTo>
                  <a:pt x="4728" y="3821"/>
                </a:lnTo>
                <a:cubicBezTo>
                  <a:pt x="4728" y="3708"/>
                  <a:pt x="4841" y="3596"/>
                  <a:pt x="4954" y="3596"/>
                </a:cubicBezTo>
                <a:close/>
                <a:moveTo>
                  <a:pt x="3603" y="3147"/>
                </a:moveTo>
                <a:cubicBezTo>
                  <a:pt x="3364" y="3147"/>
                  <a:pt x="3153" y="3357"/>
                  <a:pt x="3153" y="3596"/>
                </a:cubicBezTo>
                <a:lnTo>
                  <a:pt x="3153" y="5394"/>
                </a:lnTo>
                <a:cubicBezTo>
                  <a:pt x="3153" y="5646"/>
                  <a:pt x="3364" y="5843"/>
                  <a:pt x="3603" y="5843"/>
                </a:cubicBezTo>
                <a:lnTo>
                  <a:pt x="5404" y="5843"/>
                </a:lnTo>
                <a:cubicBezTo>
                  <a:pt x="5657" y="5843"/>
                  <a:pt x="5854" y="5646"/>
                  <a:pt x="5854" y="5394"/>
                </a:cubicBezTo>
                <a:lnTo>
                  <a:pt x="5854" y="3596"/>
                </a:lnTo>
                <a:cubicBezTo>
                  <a:pt x="5854" y="3357"/>
                  <a:pt x="5657" y="3147"/>
                  <a:pt x="5404" y="3147"/>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470" name="Google Shape;1470;p152"/>
          <p:cNvCxnSpPr/>
          <p:nvPr/>
        </p:nvCxnSpPr>
        <p:spPr>
          <a:xfrm flipH="1" rot="10800000">
            <a:off x="648300" y="563425"/>
            <a:ext cx="7847700" cy="13200"/>
          </a:xfrm>
          <a:prstGeom prst="straightConnector1">
            <a:avLst/>
          </a:prstGeom>
          <a:noFill/>
          <a:ln cap="flat" cmpd="sng" w="19050">
            <a:solidFill>
              <a:schemeClr val="lt1"/>
            </a:solidFill>
            <a:prstDash val="solid"/>
            <a:round/>
            <a:headEnd len="med" w="med" type="none"/>
            <a:tailEnd len="med" w="med" type="none"/>
          </a:ln>
        </p:spPr>
      </p:cxnSp>
      <p:sp>
        <p:nvSpPr>
          <p:cNvPr id="1471" name="Google Shape;1471;p152"/>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53"/>
          <p:cNvSpPr/>
          <p:nvPr/>
        </p:nvSpPr>
        <p:spPr>
          <a:xfrm>
            <a:off x="161488" y="148238"/>
            <a:ext cx="8821200" cy="484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7" name="Google Shape;1477;p153"/>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8" name="Google Shape;1478;p153"/>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9" name="Google Shape;1479;p153"/>
          <p:cNvSpPr/>
          <p:nvPr/>
        </p:nvSpPr>
        <p:spPr>
          <a:xfrm>
            <a:off x="4168888" y="2100965"/>
            <a:ext cx="803430" cy="865391"/>
          </a:xfrm>
          <a:custGeom>
            <a:rect b="b" l="l" r="r" t="t"/>
            <a:pathLst>
              <a:path extrusionOk="0" h="10422" w="9534">
                <a:moveTo>
                  <a:pt x="3491" y="1"/>
                </a:moveTo>
                <a:cubicBezTo>
                  <a:pt x="4143" y="1"/>
                  <a:pt x="4540" y="86"/>
                  <a:pt x="4540" y="1176"/>
                </a:cubicBezTo>
                <a:lnTo>
                  <a:pt x="4540" y="3625"/>
                </a:lnTo>
                <a:lnTo>
                  <a:pt x="3633" y="3625"/>
                </a:lnTo>
                <a:lnTo>
                  <a:pt x="3633" y="2493"/>
                </a:lnTo>
                <a:lnTo>
                  <a:pt x="2696" y="2493"/>
                </a:lnTo>
                <a:cubicBezTo>
                  <a:pt x="2597" y="2224"/>
                  <a:pt x="2342" y="2054"/>
                  <a:pt x="2044" y="2039"/>
                </a:cubicBezTo>
                <a:cubicBezTo>
                  <a:pt x="1675" y="2039"/>
                  <a:pt x="1363" y="2351"/>
                  <a:pt x="1363" y="2719"/>
                </a:cubicBezTo>
                <a:cubicBezTo>
                  <a:pt x="1363" y="3101"/>
                  <a:pt x="1675" y="3399"/>
                  <a:pt x="2044" y="3399"/>
                </a:cubicBezTo>
                <a:cubicBezTo>
                  <a:pt x="2342" y="3399"/>
                  <a:pt x="2597" y="3229"/>
                  <a:pt x="2696" y="2946"/>
                </a:cubicBezTo>
                <a:lnTo>
                  <a:pt x="3179" y="2946"/>
                </a:lnTo>
                <a:lnTo>
                  <a:pt x="3179" y="4078"/>
                </a:lnTo>
                <a:lnTo>
                  <a:pt x="4540" y="4078"/>
                </a:lnTo>
                <a:lnTo>
                  <a:pt x="4540" y="5891"/>
                </a:lnTo>
                <a:lnTo>
                  <a:pt x="2725" y="5891"/>
                </a:lnTo>
                <a:lnTo>
                  <a:pt x="2725" y="7292"/>
                </a:lnTo>
                <a:cubicBezTo>
                  <a:pt x="2455" y="7392"/>
                  <a:pt x="2285" y="7646"/>
                  <a:pt x="2271" y="7930"/>
                </a:cubicBezTo>
                <a:cubicBezTo>
                  <a:pt x="2271" y="8312"/>
                  <a:pt x="2583" y="8609"/>
                  <a:pt x="2952" y="8609"/>
                </a:cubicBezTo>
                <a:cubicBezTo>
                  <a:pt x="3335" y="8609"/>
                  <a:pt x="3633" y="8312"/>
                  <a:pt x="3633" y="7930"/>
                </a:cubicBezTo>
                <a:cubicBezTo>
                  <a:pt x="3633" y="7646"/>
                  <a:pt x="3462" y="7392"/>
                  <a:pt x="3179" y="7292"/>
                </a:cubicBezTo>
                <a:lnTo>
                  <a:pt x="3179" y="6344"/>
                </a:lnTo>
                <a:lnTo>
                  <a:pt x="4540" y="6344"/>
                </a:lnTo>
                <a:lnTo>
                  <a:pt x="4540" y="9374"/>
                </a:lnTo>
                <a:cubicBezTo>
                  <a:pt x="4540" y="10238"/>
                  <a:pt x="4101" y="10422"/>
                  <a:pt x="3718" y="10422"/>
                </a:cubicBezTo>
                <a:cubicBezTo>
                  <a:pt x="3320" y="10422"/>
                  <a:pt x="2597" y="10238"/>
                  <a:pt x="2342" y="9515"/>
                </a:cubicBezTo>
                <a:cubicBezTo>
                  <a:pt x="1788" y="9473"/>
                  <a:pt x="1320" y="9204"/>
                  <a:pt x="1079" y="8793"/>
                </a:cubicBezTo>
                <a:cubicBezTo>
                  <a:pt x="880" y="8439"/>
                  <a:pt x="866" y="8029"/>
                  <a:pt x="1051" y="7604"/>
                </a:cubicBezTo>
                <a:cubicBezTo>
                  <a:pt x="398" y="7307"/>
                  <a:pt x="1" y="6754"/>
                  <a:pt x="1" y="6117"/>
                </a:cubicBezTo>
                <a:cubicBezTo>
                  <a:pt x="1" y="5721"/>
                  <a:pt x="129" y="5452"/>
                  <a:pt x="299" y="5211"/>
                </a:cubicBezTo>
                <a:lnTo>
                  <a:pt x="1405" y="5211"/>
                </a:lnTo>
                <a:cubicBezTo>
                  <a:pt x="1505" y="5494"/>
                  <a:pt x="1760" y="5664"/>
                  <a:pt x="2044" y="5664"/>
                </a:cubicBezTo>
                <a:cubicBezTo>
                  <a:pt x="2427" y="5664"/>
                  <a:pt x="2725" y="5367"/>
                  <a:pt x="2725" y="4985"/>
                </a:cubicBezTo>
                <a:cubicBezTo>
                  <a:pt x="2725" y="4616"/>
                  <a:pt x="2427" y="4305"/>
                  <a:pt x="2044" y="4305"/>
                </a:cubicBezTo>
                <a:cubicBezTo>
                  <a:pt x="1760" y="4319"/>
                  <a:pt x="1505" y="4489"/>
                  <a:pt x="1405" y="4758"/>
                </a:cubicBezTo>
                <a:lnTo>
                  <a:pt x="228" y="4758"/>
                </a:lnTo>
                <a:cubicBezTo>
                  <a:pt x="72" y="4362"/>
                  <a:pt x="1" y="3993"/>
                  <a:pt x="1" y="3625"/>
                </a:cubicBezTo>
                <a:cubicBezTo>
                  <a:pt x="1" y="2422"/>
                  <a:pt x="724" y="1374"/>
                  <a:pt x="1646" y="1162"/>
                </a:cubicBezTo>
                <a:cubicBezTo>
                  <a:pt x="1888" y="567"/>
                  <a:pt x="2569" y="1"/>
                  <a:pt x="3491" y="1"/>
                </a:cubicBezTo>
                <a:close/>
                <a:moveTo>
                  <a:pt x="6058" y="1"/>
                </a:moveTo>
                <a:cubicBezTo>
                  <a:pt x="6980" y="1"/>
                  <a:pt x="7661" y="567"/>
                  <a:pt x="7903" y="1162"/>
                </a:cubicBezTo>
                <a:cubicBezTo>
                  <a:pt x="8825" y="1374"/>
                  <a:pt x="9534" y="2422"/>
                  <a:pt x="9534" y="3625"/>
                </a:cubicBezTo>
                <a:cubicBezTo>
                  <a:pt x="9534" y="4093"/>
                  <a:pt x="9420" y="4560"/>
                  <a:pt x="9179" y="5126"/>
                </a:cubicBezTo>
                <a:cubicBezTo>
                  <a:pt x="9378" y="5367"/>
                  <a:pt x="9534" y="5664"/>
                  <a:pt x="9534" y="6117"/>
                </a:cubicBezTo>
                <a:cubicBezTo>
                  <a:pt x="9534" y="6627"/>
                  <a:pt x="9293" y="7066"/>
                  <a:pt x="8853" y="7377"/>
                </a:cubicBezTo>
                <a:lnTo>
                  <a:pt x="8853" y="6117"/>
                </a:lnTo>
                <a:lnTo>
                  <a:pt x="6810" y="6117"/>
                </a:lnTo>
                <a:lnTo>
                  <a:pt x="6810" y="5409"/>
                </a:lnTo>
                <a:cubicBezTo>
                  <a:pt x="7094" y="5310"/>
                  <a:pt x="7264" y="5055"/>
                  <a:pt x="7264" y="4758"/>
                </a:cubicBezTo>
                <a:cubicBezTo>
                  <a:pt x="7264" y="4390"/>
                  <a:pt x="6966" y="4078"/>
                  <a:pt x="6583" y="4078"/>
                </a:cubicBezTo>
                <a:cubicBezTo>
                  <a:pt x="6541" y="4078"/>
                  <a:pt x="6498" y="4093"/>
                  <a:pt x="6456" y="4093"/>
                </a:cubicBezTo>
                <a:cubicBezTo>
                  <a:pt x="6186" y="4149"/>
                  <a:pt x="5973" y="4362"/>
                  <a:pt x="5916" y="4631"/>
                </a:cubicBezTo>
                <a:cubicBezTo>
                  <a:pt x="5860" y="4956"/>
                  <a:pt x="6044" y="5296"/>
                  <a:pt x="6356" y="5409"/>
                </a:cubicBezTo>
                <a:lnTo>
                  <a:pt x="6356" y="6570"/>
                </a:lnTo>
                <a:lnTo>
                  <a:pt x="8399" y="6570"/>
                </a:lnTo>
                <a:lnTo>
                  <a:pt x="8399" y="7477"/>
                </a:lnTo>
                <a:cubicBezTo>
                  <a:pt x="8399" y="7519"/>
                  <a:pt x="8413" y="7547"/>
                  <a:pt x="8427" y="7576"/>
                </a:cubicBezTo>
                <a:cubicBezTo>
                  <a:pt x="8527" y="7788"/>
                  <a:pt x="8626" y="8015"/>
                  <a:pt x="8626" y="8241"/>
                </a:cubicBezTo>
                <a:cubicBezTo>
                  <a:pt x="8612" y="8439"/>
                  <a:pt x="8555" y="8623"/>
                  <a:pt x="8470" y="8793"/>
                </a:cubicBezTo>
                <a:cubicBezTo>
                  <a:pt x="8229" y="9204"/>
                  <a:pt x="7761" y="9473"/>
                  <a:pt x="7207" y="9515"/>
                </a:cubicBezTo>
                <a:cubicBezTo>
                  <a:pt x="6952" y="10238"/>
                  <a:pt x="6229" y="10422"/>
                  <a:pt x="5831" y="10422"/>
                </a:cubicBezTo>
                <a:cubicBezTo>
                  <a:pt x="5448" y="10422"/>
                  <a:pt x="4994" y="10252"/>
                  <a:pt x="4994" y="9374"/>
                </a:cubicBezTo>
                <a:lnTo>
                  <a:pt x="4994" y="8156"/>
                </a:lnTo>
                <a:lnTo>
                  <a:pt x="5945" y="8156"/>
                </a:lnTo>
                <a:cubicBezTo>
                  <a:pt x="6044" y="8439"/>
                  <a:pt x="6299" y="8609"/>
                  <a:pt x="6583" y="8609"/>
                </a:cubicBezTo>
                <a:cubicBezTo>
                  <a:pt x="6966" y="8609"/>
                  <a:pt x="7278" y="8312"/>
                  <a:pt x="7264" y="7930"/>
                </a:cubicBezTo>
                <a:cubicBezTo>
                  <a:pt x="7264" y="7887"/>
                  <a:pt x="7264" y="7845"/>
                  <a:pt x="7264" y="7802"/>
                </a:cubicBezTo>
                <a:cubicBezTo>
                  <a:pt x="7207" y="7533"/>
                  <a:pt x="6995" y="7321"/>
                  <a:pt x="6725" y="7264"/>
                </a:cubicBezTo>
                <a:cubicBezTo>
                  <a:pt x="6370" y="7208"/>
                  <a:pt x="6058" y="7406"/>
                  <a:pt x="5945" y="7703"/>
                </a:cubicBezTo>
                <a:lnTo>
                  <a:pt x="4994" y="7703"/>
                </a:lnTo>
                <a:lnTo>
                  <a:pt x="4994" y="2946"/>
                </a:lnTo>
                <a:lnTo>
                  <a:pt x="6853" y="2946"/>
                </a:lnTo>
                <a:cubicBezTo>
                  <a:pt x="6952" y="3229"/>
                  <a:pt x="7207" y="3399"/>
                  <a:pt x="7491" y="3399"/>
                </a:cubicBezTo>
                <a:cubicBezTo>
                  <a:pt x="7874" y="3399"/>
                  <a:pt x="8186" y="3101"/>
                  <a:pt x="8172" y="2719"/>
                </a:cubicBezTo>
                <a:cubicBezTo>
                  <a:pt x="8172" y="2677"/>
                  <a:pt x="8172" y="2634"/>
                  <a:pt x="8172" y="2592"/>
                </a:cubicBezTo>
                <a:cubicBezTo>
                  <a:pt x="8115" y="2323"/>
                  <a:pt x="7903" y="2110"/>
                  <a:pt x="7633" y="2054"/>
                </a:cubicBezTo>
                <a:cubicBezTo>
                  <a:pt x="7278" y="1997"/>
                  <a:pt x="6966" y="2195"/>
                  <a:pt x="6853" y="2493"/>
                </a:cubicBezTo>
                <a:lnTo>
                  <a:pt x="4994" y="2493"/>
                </a:lnTo>
                <a:lnTo>
                  <a:pt x="4994" y="1176"/>
                </a:lnTo>
                <a:cubicBezTo>
                  <a:pt x="4994" y="86"/>
                  <a:pt x="5406" y="1"/>
                  <a:pt x="6058" y="1"/>
                </a:cubicBez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0" name="Google Shape;1480;p153"/>
          <p:cNvSpPr txBox="1"/>
          <p:nvPr/>
        </p:nvSpPr>
        <p:spPr>
          <a:xfrm>
            <a:off x="870588" y="3097825"/>
            <a:ext cx="16203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Dokumentdatabas</a:t>
            </a:r>
            <a:endParaRPr sz="1200">
              <a:solidFill>
                <a:schemeClr val="lt1"/>
              </a:solidFill>
              <a:latin typeface="Fira Sans Light"/>
              <a:ea typeface="Fira Sans Light"/>
              <a:cs typeface="Fira Sans Light"/>
              <a:sym typeface="Fira Sans Light"/>
            </a:endParaRPr>
          </a:p>
        </p:txBody>
      </p:sp>
      <p:sp>
        <p:nvSpPr>
          <p:cNvPr id="1481" name="Google Shape;1481;p153"/>
          <p:cNvSpPr txBox="1"/>
          <p:nvPr/>
        </p:nvSpPr>
        <p:spPr>
          <a:xfrm>
            <a:off x="6127663" y="2630644"/>
            <a:ext cx="14367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Chatta (typ ChatGPT)</a:t>
            </a:r>
            <a:endParaRPr sz="1200">
              <a:solidFill>
                <a:schemeClr val="lt1"/>
              </a:solidFill>
              <a:latin typeface="Fira Sans Light"/>
              <a:ea typeface="Fira Sans Light"/>
              <a:cs typeface="Fira Sans Light"/>
              <a:sym typeface="Fira Sans Light"/>
            </a:endParaRPr>
          </a:p>
        </p:txBody>
      </p:sp>
      <p:sp>
        <p:nvSpPr>
          <p:cNvPr id="1482" name="Google Shape;1482;p153"/>
          <p:cNvSpPr txBox="1"/>
          <p:nvPr/>
        </p:nvSpPr>
        <p:spPr>
          <a:xfrm>
            <a:off x="5716394" y="3938500"/>
            <a:ext cx="12510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Sammanfatta flera källor</a:t>
            </a:r>
            <a:endParaRPr sz="1200">
              <a:solidFill>
                <a:schemeClr val="lt1"/>
              </a:solidFill>
              <a:latin typeface="Fira Sans Light"/>
              <a:ea typeface="Fira Sans Light"/>
              <a:cs typeface="Fira Sans Light"/>
              <a:sym typeface="Fira Sans Light"/>
            </a:endParaRPr>
          </a:p>
        </p:txBody>
      </p:sp>
      <p:sp>
        <p:nvSpPr>
          <p:cNvPr id="1483" name="Google Shape;1483;p153"/>
          <p:cNvSpPr txBox="1"/>
          <p:nvPr/>
        </p:nvSpPr>
        <p:spPr>
          <a:xfrm>
            <a:off x="2848052" y="4400048"/>
            <a:ext cx="16203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Dokumentrelationer</a:t>
            </a:r>
            <a:endParaRPr sz="1200">
              <a:solidFill>
                <a:schemeClr val="lt1"/>
              </a:solidFill>
              <a:latin typeface="Fira Sans Light"/>
              <a:ea typeface="Fira Sans Light"/>
              <a:cs typeface="Fira Sans Light"/>
              <a:sym typeface="Fira Sans Light"/>
            </a:endParaRPr>
          </a:p>
        </p:txBody>
      </p:sp>
      <p:sp>
        <p:nvSpPr>
          <p:cNvPr id="1484" name="Google Shape;1484;p153"/>
          <p:cNvSpPr/>
          <p:nvPr/>
        </p:nvSpPr>
        <p:spPr>
          <a:xfrm>
            <a:off x="6565350" y="2071907"/>
            <a:ext cx="592434" cy="539138"/>
          </a:xfrm>
          <a:custGeom>
            <a:rect b="b" l="l" r="r" t="t"/>
            <a:pathLst>
              <a:path extrusionOk="0" h="20972" w="21600">
                <a:moveTo>
                  <a:pt x="14850" y="5040"/>
                </a:moveTo>
                <a:cubicBezTo>
                  <a:pt x="2025" y="5040"/>
                  <a:pt x="2025" y="5040"/>
                  <a:pt x="2025" y="5040"/>
                </a:cubicBezTo>
                <a:cubicBezTo>
                  <a:pt x="844" y="5040"/>
                  <a:pt x="0" y="6120"/>
                  <a:pt x="0" y="7200"/>
                </a:cubicBezTo>
                <a:cubicBezTo>
                  <a:pt x="0" y="15840"/>
                  <a:pt x="0" y="15840"/>
                  <a:pt x="0" y="15840"/>
                </a:cubicBezTo>
                <a:cubicBezTo>
                  <a:pt x="0" y="17100"/>
                  <a:pt x="844" y="18000"/>
                  <a:pt x="2025" y="18000"/>
                </a:cubicBezTo>
                <a:cubicBezTo>
                  <a:pt x="3375" y="18000"/>
                  <a:pt x="3375" y="18000"/>
                  <a:pt x="3375" y="18000"/>
                </a:cubicBezTo>
                <a:cubicBezTo>
                  <a:pt x="3375" y="19620"/>
                  <a:pt x="3375" y="19620"/>
                  <a:pt x="3375" y="19620"/>
                </a:cubicBezTo>
                <a:cubicBezTo>
                  <a:pt x="3544" y="20520"/>
                  <a:pt x="4556" y="21600"/>
                  <a:pt x="6075" y="20520"/>
                </a:cubicBezTo>
                <a:cubicBezTo>
                  <a:pt x="8606" y="18000"/>
                  <a:pt x="8606" y="18000"/>
                  <a:pt x="8606" y="18000"/>
                </a:cubicBezTo>
                <a:cubicBezTo>
                  <a:pt x="14850" y="18000"/>
                  <a:pt x="14850" y="18000"/>
                  <a:pt x="14850" y="18000"/>
                </a:cubicBezTo>
                <a:cubicBezTo>
                  <a:pt x="16031" y="18000"/>
                  <a:pt x="16875" y="17100"/>
                  <a:pt x="16875" y="15840"/>
                </a:cubicBezTo>
                <a:cubicBezTo>
                  <a:pt x="16875" y="7200"/>
                  <a:pt x="16875" y="7200"/>
                  <a:pt x="16875" y="7200"/>
                </a:cubicBezTo>
                <a:cubicBezTo>
                  <a:pt x="16875" y="6120"/>
                  <a:pt x="16031" y="5040"/>
                  <a:pt x="14850" y="5040"/>
                </a:cubicBezTo>
                <a:close/>
                <a:moveTo>
                  <a:pt x="15525" y="15120"/>
                </a:moveTo>
                <a:cubicBezTo>
                  <a:pt x="15525" y="16020"/>
                  <a:pt x="14850" y="16560"/>
                  <a:pt x="14175" y="16560"/>
                </a:cubicBezTo>
                <a:cubicBezTo>
                  <a:pt x="9788" y="16560"/>
                  <a:pt x="9788" y="16560"/>
                  <a:pt x="9788" y="16560"/>
                </a:cubicBezTo>
                <a:cubicBezTo>
                  <a:pt x="8269" y="16560"/>
                  <a:pt x="8269" y="16560"/>
                  <a:pt x="8269" y="16560"/>
                </a:cubicBezTo>
                <a:cubicBezTo>
                  <a:pt x="5231" y="19440"/>
                  <a:pt x="5231" y="19440"/>
                  <a:pt x="5231" y="19440"/>
                </a:cubicBezTo>
                <a:cubicBezTo>
                  <a:pt x="4725" y="19800"/>
                  <a:pt x="4725" y="18720"/>
                  <a:pt x="4725" y="18720"/>
                </a:cubicBezTo>
                <a:cubicBezTo>
                  <a:pt x="4725" y="17640"/>
                  <a:pt x="4725" y="17640"/>
                  <a:pt x="4725" y="17640"/>
                </a:cubicBezTo>
                <a:cubicBezTo>
                  <a:pt x="4725" y="17280"/>
                  <a:pt x="4725" y="16560"/>
                  <a:pt x="4725" y="16560"/>
                </a:cubicBezTo>
                <a:cubicBezTo>
                  <a:pt x="4725" y="16560"/>
                  <a:pt x="4388" y="16560"/>
                  <a:pt x="4050" y="16560"/>
                </a:cubicBezTo>
                <a:cubicBezTo>
                  <a:pt x="2700" y="16560"/>
                  <a:pt x="2700" y="16560"/>
                  <a:pt x="2700" y="16560"/>
                </a:cubicBezTo>
                <a:cubicBezTo>
                  <a:pt x="2025" y="16560"/>
                  <a:pt x="1350" y="16020"/>
                  <a:pt x="1350" y="15120"/>
                </a:cubicBezTo>
                <a:cubicBezTo>
                  <a:pt x="1350" y="7920"/>
                  <a:pt x="1350" y="7920"/>
                  <a:pt x="1350" y="7920"/>
                </a:cubicBezTo>
                <a:cubicBezTo>
                  <a:pt x="1350" y="7200"/>
                  <a:pt x="2025" y="6480"/>
                  <a:pt x="2700" y="6480"/>
                </a:cubicBezTo>
                <a:cubicBezTo>
                  <a:pt x="14175" y="6480"/>
                  <a:pt x="14175" y="6480"/>
                  <a:pt x="14175" y="6480"/>
                </a:cubicBezTo>
                <a:cubicBezTo>
                  <a:pt x="14850" y="6480"/>
                  <a:pt x="15525" y="7200"/>
                  <a:pt x="15525" y="7920"/>
                </a:cubicBezTo>
                <a:cubicBezTo>
                  <a:pt x="15525" y="15120"/>
                  <a:pt x="15525" y="15120"/>
                  <a:pt x="15525" y="15120"/>
                </a:cubicBezTo>
                <a:close/>
                <a:moveTo>
                  <a:pt x="19575" y="0"/>
                </a:moveTo>
                <a:cubicBezTo>
                  <a:pt x="7425" y="0"/>
                  <a:pt x="7425" y="0"/>
                  <a:pt x="7425" y="0"/>
                </a:cubicBezTo>
                <a:cubicBezTo>
                  <a:pt x="6244" y="0"/>
                  <a:pt x="5400" y="900"/>
                  <a:pt x="5400" y="2160"/>
                </a:cubicBezTo>
                <a:cubicBezTo>
                  <a:pt x="5400" y="3600"/>
                  <a:pt x="5400" y="3600"/>
                  <a:pt x="5400" y="3600"/>
                </a:cubicBezTo>
                <a:cubicBezTo>
                  <a:pt x="6750" y="3600"/>
                  <a:pt x="6750" y="3600"/>
                  <a:pt x="6750" y="3600"/>
                </a:cubicBezTo>
                <a:cubicBezTo>
                  <a:pt x="6750" y="2880"/>
                  <a:pt x="6750" y="2880"/>
                  <a:pt x="6750" y="2880"/>
                </a:cubicBezTo>
                <a:cubicBezTo>
                  <a:pt x="6750" y="2160"/>
                  <a:pt x="7425" y="1440"/>
                  <a:pt x="8100" y="1440"/>
                </a:cubicBezTo>
                <a:cubicBezTo>
                  <a:pt x="18900" y="1440"/>
                  <a:pt x="18900" y="1440"/>
                  <a:pt x="18900" y="1440"/>
                </a:cubicBezTo>
                <a:cubicBezTo>
                  <a:pt x="19575" y="1440"/>
                  <a:pt x="20250" y="2160"/>
                  <a:pt x="20250" y="2880"/>
                </a:cubicBezTo>
                <a:cubicBezTo>
                  <a:pt x="20250" y="10080"/>
                  <a:pt x="20250" y="10080"/>
                  <a:pt x="20250" y="10080"/>
                </a:cubicBezTo>
                <a:cubicBezTo>
                  <a:pt x="20250" y="10800"/>
                  <a:pt x="19575" y="11520"/>
                  <a:pt x="18900" y="11520"/>
                </a:cubicBezTo>
                <a:cubicBezTo>
                  <a:pt x="18225" y="11520"/>
                  <a:pt x="18225" y="11520"/>
                  <a:pt x="18225" y="11520"/>
                </a:cubicBezTo>
                <a:cubicBezTo>
                  <a:pt x="18225" y="12960"/>
                  <a:pt x="18225" y="12960"/>
                  <a:pt x="18225" y="12960"/>
                </a:cubicBezTo>
                <a:cubicBezTo>
                  <a:pt x="19575" y="12960"/>
                  <a:pt x="19575" y="12960"/>
                  <a:pt x="19575" y="12960"/>
                </a:cubicBezTo>
                <a:cubicBezTo>
                  <a:pt x="20756" y="12960"/>
                  <a:pt x="21600" y="12060"/>
                  <a:pt x="21600" y="10800"/>
                </a:cubicBezTo>
                <a:cubicBezTo>
                  <a:pt x="21600" y="2160"/>
                  <a:pt x="21600" y="2160"/>
                  <a:pt x="21600" y="2160"/>
                </a:cubicBezTo>
                <a:cubicBezTo>
                  <a:pt x="21600" y="900"/>
                  <a:pt x="20756" y="0"/>
                  <a:pt x="19575" y="0"/>
                </a:cubicBezTo>
                <a:close/>
                <a:moveTo>
                  <a:pt x="12150" y="9360"/>
                </a:moveTo>
                <a:cubicBezTo>
                  <a:pt x="4725" y="9360"/>
                  <a:pt x="4725" y="9360"/>
                  <a:pt x="4725" y="9360"/>
                </a:cubicBezTo>
                <a:cubicBezTo>
                  <a:pt x="4388" y="9360"/>
                  <a:pt x="4050" y="9720"/>
                  <a:pt x="4050" y="10080"/>
                </a:cubicBezTo>
                <a:cubicBezTo>
                  <a:pt x="4050" y="10440"/>
                  <a:pt x="4388" y="10800"/>
                  <a:pt x="4725" y="10800"/>
                </a:cubicBezTo>
                <a:cubicBezTo>
                  <a:pt x="12150" y="10800"/>
                  <a:pt x="12150" y="10800"/>
                  <a:pt x="12150" y="10800"/>
                </a:cubicBezTo>
                <a:cubicBezTo>
                  <a:pt x="12488" y="10800"/>
                  <a:pt x="12825" y="10440"/>
                  <a:pt x="12825" y="10080"/>
                </a:cubicBezTo>
                <a:cubicBezTo>
                  <a:pt x="12825" y="9720"/>
                  <a:pt x="12488" y="9360"/>
                  <a:pt x="12150" y="9360"/>
                </a:cubicBezTo>
                <a:close/>
                <a:moveTo>
                  <a:pt x="10800" y="12240"/>
                </a:moveTo>
                <a:cubicBezTo>
                  <a:pt x="4725" y="12240"/>
                  <a:pt x="4725" y="12240"/>
                  <a:pt x="4725" y="12240"/>
                </a:cubicBezTo>
                <a:cubicBezTo>
                  <a:pt x="4388" y="12240"/>
                  <a:pt x="4050" y="12600"/>
                  <a:pt x="4050" y="12960"/>
                </a:cubicBezTo>
                <a:cubicBezTo>
                  <a:pt x="4050" y="13500"/>
                  <a:pt x="4388" y="13680"/>
                  <a:pt x="4725" y="13680"/>
                </a:cubicBezTo>
                <a:cubicBezTo>
                  <a:pt x="10800" y="13680"/>
                  <a:pt x="10800" y="13680"/>
                  <a:pt x="10800" y="13680"/>
                </a:cubicBezTo>
                <a:cubicBezTo>
                  <a:pt x="11138" y="13680"/>
                  <a:pt x="11475" y="13500"/>
                  <a:pt x="11475" y="12960"/>
                </a:cubicBezTo>
                <a:cubicBezTo>
                  <a:pt x="11475" y="12600"/>
                  <a:pt x="11138" y="12240"/>
                  <a:pt x="10800" y="1224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chemeClr val="accent5"/>
              </a:solidFill>
              <a:latin typeface="Calibri"/>
              <a:ea typeface="Calibri"/>
              <a:cs typeface="Calibri"/>
              <a:sym typeface="Calibri"/>
            </a:endParaRPr>
          </a:p>
        </p:txBody>
      </p:sp>
      <p:sp>
        <p:nvSpPr>
          <p:cNvPr id="1485" name="Google Shape;1485;p153"/>
          <p:cNvSpPr/>
          <p:nvPr/>
        </p:nvSpPr>
        <p:spPr>
          <a:xfrm>
            <a:off x="3530327" y="3890896"/>
            <a:ext cx="514974" cy="461706"/>
          </a:xfrm>
          <a:custGeom>
            <a:rect b="b" l="l" r="r" t="t"/>
            <a:pathLst>
              <a:path extrusionOk="0" h="4917" w="5404">
                <a:moveTo>
                  <a:pt x="2027" y="0"/>
                </a:moveTo>
                <a:cubicBezTo>
                  <a:pt x="1788" y="0"/>
                  <a:pt x="1577" y="210"/>
                  <a:pt x="1577" y="447"/>
                </a:cubicBezTo>
                <a:lnTo>
                  <a:pt x="1577" y="894"/>
                </a:lnTo>
                <a:cubicBezTo>
                  <a:pt x="1577" y="1146"/>
                  <a:pt x="1788" y="1341"/>
                  <a:pt x="2027" y="1341"/>
                </a:cubicBezTo>
                <a:lnTo>
                  <a:pt x="2477" y="1341"/>
                </a:lnTo>
                <a:lnTo>
                  <a:pt x="2477" y="2235"/>
                </a:lnTo>
                <a:lnTo>
                  <a:pt x="676" y="2235"/>
                </a:lnTo>
                <a:cubicBezTo>
                  <a:pt x="564" y="2235"/>
                  <a:pt x="451" y="2347"/>
                  <a:pt x="451" y="2459"/>
                </a:cubicBezTo>
                <a:lnTo>
                  <a:pt x="451" y="3576"/>
                </a:lnTo>
                <a:cubicBezTo>
                  <a:pt x="212" y="3576"/>
                  <a:pt x="1" y="3786"/>
                  <a:pt x="1" y="4023"/>
                </a:cubicBezTo>
                <a:lnTo>
                  <a:pt x="1" y="4470"/>
                </a:lnTo>
                <a:cubicBezTo>
                  <a:pt x="1" y="4721"/>
                  <a:pt x="212" y="4917"/>
                  <a:pt x="451" y="4917"/>
                </a:cubicBezTo>
                <a:lnTo>
                  <a:pt x="901" y="4917"/>
                </a:lnTo>
                <a:cubicBezTo>
                  <a:pt x="1155" y="4917"/>
                  <a:pt x="1352" y="4721"/>
                  <a:pt x="1352" y="4470"/>
                </a:cubicBezTo>
                <a:lnTo>
                  <a:pt x="1352" y="4023"/>
                </a:lnTo>
                <a:cubicBezTo>
                  <a:pt x="1352" y="3786"/>
                  <a:pt x="1155" y="3576"/>
                  <a:pt x="901" y="3576"/>
                </a:cubicBezTo>
                <a:lnTo>
                  <a:pt x="901" y="2682"/>
                </a:lnTo>
                <a:lnTo>
                  <a:pt x="2477" y="2682"/>
                </a:lnTo>
                <a:lnTo>
                  <a:pt x="2477" y="3576"/>
                </a:lnTo>
                <a:cubicBezTo>
                  <a:pt x="2238" y="3576"/>
                  <a:pt x="2027" y="3786"/>
                  <a:pt x="2027" y="4023"/>
                </a:cubicBezTo>
                <a:lnTo>
                  <a:pt x="2027" y="4470"/>
                </a:lnTo>
                <a:cubicBezTo>
                  <a:pt x="2027" y="4721"/>
                  <a:pt x="2238" y="4917"/>
                  <a:pt x="2477" y="4917"/>
                </a:cubicBezTo>
                <a:lnTo>
                  <a:pt x="2927" y="4917"/>
                </a:lnTo>
                <a:cubicBezTo>
                  <a:pt x="3181" y="4917"/>
                  <a:pt x="3378" y="4721"/>
                  <a:pt x="3378" y="4470"/>
                </a:cubicBezTo>
                <a:lnTo>
                  <a:pt x="3378" y="4023"/>
                </a:lnTo>
                <a:cubicBezTo>
                  <a:pt x="3378" y="3786"/>
                  <a:pt x="3181" y="3576"/>
                  <a:pt x="2927" y="3576"/>
                </a:cubicBezTo>
                <a:lnTo>
                  <a:pt x="2927" y="2682"/>
                </a:lnTo>
                <a:lnTo>
                  <a:pt x="4503" y="2682"/>
                </a:lnTo>
                <a:lnTo>
                  <a:pt x="4503" y="3576"/>
                </a:lnTo>
                <a:cubicBezTo>
                  <a:pt x="4264" y="3576"/>
                  <a:pt x="4053" y="3786"/>
                  <a:pt x="4053" y="4023"/>
                </a:cubicBezTo>
                <a:lnTo>
                  <a:pt x="4053" y="4470"/>
                </a:lnTo>
                <a:cubicBezTo>
                  <a:pt x="4053" y="4721"/>
                  <a:pt x="4264" y="4917"/>
                  <a:pt x="4503" y="4917"/>
                </a:cubicBezTo>
                <a:lnTo>
                  <a:pt x="4954" y="4917"/>
                </a:lnTo>
                <a:cubicBezTo>
                  <a:pt x="5207" y="4917"/>
                  <a:pt x="5404" y="4721"/>
                  <a:pt x="5404" y="4470"/>
                </a:cubicBezTo>
                <a:lnTo>
                  <a:pt x="5404" y="4023"/>
                </a:lnTo>
                <a:cubicBezTo>
                  <a:pt x="5404" y="3786"/>
                  <a:pt x="5207" y="3576"/>
                  <a:pt x="4954" y="3576"/>
                </a:cubicBezTo>
                <a:lnTo>
                  <a:pt x="4954" y="2459"/>
                </a:lnTo>
                <a:cubicBezTo>
                  <a:pt x="4954" y="2347"/>
                  <a:pt x="4855" y="2235"/>
                  <a:pt x="4729" y="2235"/>
                </a:cubicBezTo>
                <a:lnTo>
                  <a:pt x="2927" y="2235"/>
                </a:lnTo>
                <a:lnTo>
                  <a:pt x="2927" y="1341"/>
                </a:lnTo>
                <a:lnTo>
                  <a:pt x="3378" y="1341"/>
                </a:lnTo>
                <a:cubicBezTo>
                  <a:pt x="3631" y="1341"/>
                  <a:pt x="3828" y="1146"/>
                  <a:pt x="3828" y="894"/>
                </a:cubicBezTo>
                <a:lnTo>
                  <a:pt x="3828" y="447"/>
                </a:lnTo>
                <a:cubicBezTo>
                  <a:pt x="3828" y="210"/>
                  <a:pt x="3631" y="0"/>
                  <a:pt x="3378" y="0"/>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6" name="Google Shape;1486;p153"/>
          <p:cNvSpPr/>
          <p:nvPr/>
        </p:nvSpPr>
        <p:spPr>
          <a:xfrm>
            <a:off x="6072950" y="3310866"/>
            <a:ext cx="514998" cy="586764"/>
          </a:xfrm>
          <a:custGeom>
            <a:rect b="b" l="l" r="r" t="t"/>
            <a:pathLst>
              <a:path extrusionOk="0" h="21600" w="21600">
                <a:moveTo>
                  <a:pt x="9257" y="7425"/>
                </a:moveTo>
                <a:cubicBezTo>
                  <a:pt x="4629" y="7425"/>
                  <a:pt x="4629" y="7425"/>
                  <a:pt x="4629" y="7425"/>
                </a:cubicBezTo>
                <a:cubicBezTo>
                  <a:pt x="4629" y="8775"/>
                  <a:pt x="4629" y="8775"/>
                  <a:pt x="4629" y="8775"/>
                </a:cubicBezTo>
                <a:cubicBezTo>
                  <a:pt x="9257" y="8775"/>
                  <a:pt x="9257" y="8775"/>
                  <a:pt x="9257" y="8775"/>
                </a:cubicBezTo>
                <a:cubicBezTo>
                  <a:pt x="9257" y="7425"/>
                  <a:pt x="9257" y="7425"/>
                  <a:pt x="9257" y="7425"/>
                </a:cubicBezTo>
                <a:close/>
                <a:moveTo>
                  <a:pt x="9257" y="4725"/>
                </a:moveTo>
                <a:cubicBezTo>
                  <a:pt x="4629" y="4725"/>
                  <a:pt x="4629" y="4725"/>
                  <a:pt x="4629" y="4725"/>
                </a:cubicBezTo>
                <a:cubicBezTo>
                  <a:pt x="4629" y="6075"/>
                  <a:pt x="4629" y="6075"/>
                  <a:pt x="4629" y="6075"/>
                </a:cubicBezTo>
                <a:cubicBezTo>
                  <a:pt x="9257" y="6075"/>
                  <a:pt x="9257" y="6075"/>
                  <a:pt x="9257" y="6075"/>
                </a:cubicBezTo>
                <a:cubicBezTo>
                  <a:pt x="9257" y="4725"/>
                  <a:pt x="9257" y="4725"/>
                  <a:pt x="9257" y="4725"/>
                </a:cubicBezTo>
                <a:close/>
                <a:moveTo>
                  <a:pt x="4629" y="11475"/>
                </a:moveTo>
                <a:cubicBezTo>
                  <a:pt x="16971" y="11475"/>
                  <a:pt x="16971" y="11475"/>
                  <a:pt x="16971" y="11475"/>
                </a:cubicBezTo>
                <a:cubicBezTo>
                  <a:pt x="16971" y="10125"/>
                  <a:pt x="16971" y="10125"/>
                  <a:pt x="16971" y="10125"/>
                </a:cubicBezTo>
                <a:cubicBezTo>
                  <a:pt x="4629" y="10125"/>
                  <a:pt x="4629" y="10125"/>
                  <a:pt x="4629" y="10125"/>
                </a:cubicBezTo>
                <a:cubicBezTo>
                  <a:pt x="4629" y="11475"/>
                  <a:pt x="4629" y="11475"/>
                  <a:pt x="4629" y="11475"/>
                </a:cubicBezTo>
                <a:close/>
                <a:moveTo>
                  <a:pt x="14657" y="0"/>
                </a:moveTo>
                <a:cubicBezTo>
                  <a:pt x="2314" y="0"/>
                  <a:pt x="2314" y="0"/>
                  <a:pt x="2314" y="0"/>
                </a:cubicBezTo>
                <a:cubicBezTo>
                  <a:pt x="964" y="0"/>
                  <a:pt x="0" y="844"/>
                  <a:pt x="0" y="2025"/>
                </a:cubicBezTo>
                <a:cubicBezTo>
                  <a:pt x="0" y="19575"/>
                  <a:pt x="0" y="19575"/>
                  <a:pt x="0" y="19575"/>
                </a:cubicBezTo>
                <a:cubicBezTo>
                  <a:pt x="0" y="20756"/>
                  <a:pt x="964" y="21600"/>
                  <a:pt x="2314" y="21600"/>
                </a:cubicBezTo>
                <a:cubicBezTo>
                  <a:pt x="19286" y="21600"/>
                  <a:pt x="19286" y="21600"/>
                  <a:pt x="19286" y="21600"/>
                </a:cubicBezTo>
                <a:cubicBezTo>
                  <a:pt x="20636" y="21600"/>
                  <a:pt x="21600" y="20756"/>
                  <a:pt x="21600" y="19575"/>
                </a:cubicBezTo>
                <a:cubicBezTo>
                  <a:pt x="21600" y="6075"/>
                  <a:pt x="21600" y="6075"/>
                  <a:pt x="21600" y="6075"/>
                </a:cubicBezTo>
                <a:cubicBezTo>
                  <a:pt x="14657" y="0"/>
                  <a:pt x="14657" y="0"/>
                  <a:pt x="14657" y="0"/>
                </a:cubicBezTo>
                <a:close/>
                <a:moveTo>
                  <a:pt x="14657" y="2025"/>
                </a:moveTo>
                <a:cubicBezTo>
                  <a:pt x="19286" y="6075"/>
                  <a:pt x="19286" y="6075"/>
                  <a:pt x="19286" y="6075"/>
                </a:cubicBezTo>
                <a:cubicBezTo>
                  <a:pt x="16200" y="6075"/>
                  <a:pt x="16200" y="6075"/>
                  <a:pt x="16200" y="6075"/>
                </a:cubicBezTo>
                <a:cubicBezTo>
                  <a:pt x="15429" y="6075"/>
                  <a:pt x="14657" y="5569"/>
                  <a:pt x="14657" y="4725"/>
                </a:cubicBezTo>
                <a:cubicBezTo>
                  <a:pt x="14657" y="2025"/>
                  <a:pt x="14657" y="2025"/>
                  <a:pt x="14657" y="2025"/>
                </a:cubicBezTo>
                <a:close/>
                <a:moveTo>
                  <a:pt x="20057" y="18900"/>
                </a:moveTo>
                <a:cubicBezTo>
                  <a:pt x="20057" y="19744"/>
                  <a:pt x="19286" y="20250"/>
                  <a:pt x="18514" y="20250"/>
                </a:cubicBezTo>
                <a:cubicBezTo>
                  <a:pt x="3086" y="20250"/>
                  <a:pt x="3086" y="20250"/>
                  <a:pt x="3086" y="20250"/>
                </a:cubicBezTo>
                <a:cubicBezTo>
                  <a:pt x="2314" y="20250"/>
                  <a:pt x="1543" y="19744"/>
                  <a:pt x="1543" y="18900"/>
                </a:cubicBezTo>
                <a:cubicBezTo>
                  <a:pt x="1543" y="2700"/>
                  <a:pt x="1543" y="2700"/>
                  <a:pt x="1543" y="2700"/>
                </a:cubicBezTo>
                <a:cubicBezTo>
                  <a:pt x="1543" y="2025"/>
                  <a:pt x="2314" y="1350"/>
                  <a:pt x="3086" y="1350"/>
                </a:cubicBezTo>
                <a:cubicBezTo>
                  <a:pt x="13114" y="1350"/>
                  <a:pt x="13114" y="1350"/>
                  <a:pt x="13114" y="1350"/>
                </a:cubicBezTo>
                <a:cubicBezTo>
                  <a:pt x="13114" y="5400"/>
                  <a:pt x="13114" y="5400"/>
                  <a:pt x="13114" y="5400"/>
                </a:cubicBezTo>
                <a:cubicBezTo>
                  <a:pt x="13114" y="6581"/>
                  <a:pt x="14079" y="7425"/>
                  <a:pt x="15429" y="7425"/>
                </a:cubicBezTo>
                <a:cubicBezTo>
                  <a:pt x="20057" y="7425"/>
                  <a:pt x="20057" y="7425"/>
                  <a:pt x="20057" y="7425"/>
                </a:cubicBezTo>
                <a:cubicBezTo>
                  <a:pt x="20057" y="18900"/>
                  <a:pt x="20057" y="18900"/>
                  <a:pt x="20057" y="18900"/>
                </a:cubicBezTo>
                <a:close/>
                <a:moveTo>
                  <a:pt x="4629" y="14175"/>
                </a:moveTo>
                <a:cubicBezTo>
                  <a:pt x="16971" y="14175"/>
                  <a:pt x="16971" y="14175"/>
                  <a:pt x="16971" y="14175"/>
                </a:cubicBezTo>
                <a:cubicBezTo>
                  <a:pt x="16971" y="12825"/>
                  <a:pt x="16971" y="12825"/>
                  <a:pt x="16971" y="12825"/>
                </a:cubicBezTo>
                <a:cubicBezTo>
                  <a:pt x="4629" y="12825"/>
                  <a:pt x="4629" y="12825"/>
                  <a:pt x="4629" y="12825"/>
                </a:cubicBezTo>
                <a:cubicBezTo>
                  <a:pt x="4629" y="14175"/>
                  <a:pt x="4629" y="14175"/>
                  <a:pt x="4629" y="14175"/>
                </a:cubicBezTo>
                <a:close/>
                <a:moveTo>
                  <a:pt x="4629" y="16875"/>
                </a:moveTo>
                <a:cubicBezTo>
                  <a:pt x="16971" y="16875"/>
                  <a:pt x="16971" y="16875"/>
                  <a:pt x="16971" y="16875"/>
                </a:cubicBezTo>
                <a:cubicBezTo>
                  <a:pt x="16971" y="15525"/>
                  <a:pt x="16971" y="15525"/>
                  <a:pt x="16971" y="15525"/>
                </a:cubicBezTo>
                <a:cubicBezTo>
                  <a:pt x="4629" y="15525"/>
                  <a:pt x="4629" y="15525"/>
                  <a:pt x="4629" y="15525"/>
                </a:cubicBezTo>
                <a:cubicBezTo>
                  <a:pt x="4629" y="16875"/>
                  <a:pt x="4629" y="16875"/>
                  <a:pt x="4629" y="16875"/>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87" name="Google Shape;1487;p153"/>
          <p:cNvSpPr txBox="1"/>
          <p:nvPr/>
        </p:nvSpPr>
        <p:spPr>
          <a:xfrm>
            <a:off x="5431823" y="1317868"/>
            <a:ext cx="14367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Fråga</a:t>
            </a:r>
            <a:endParaRPr sz="1200">
              <a:solidFill>
                <a:schemeClr val="lt1"/>
              </a:solidFill>
              <a:latin typeface="Fira Sans Light"/>
              <a:ea typeface="Fira Sans Light"/>
              <a:cs typeface="Fira Sans Light"/>
              <a:sym typeface="Fira Sans Light"/>
            </a:endParaRPr>
          </a:p>
        </p:txBody>
      </p:sp>
      <p:sp>
        <p:nvSpPr>
          <p:cNvPr id="1488" name="Google Shape;1488;p153"/>
          <p:cNvSpPr/>
          <p:nvPr/>
        </p:nvSpPr>
        <p:spPr>
          <a:xfrm>
            <a:off x="5986235" y="787190"/>
            <a:ext cx="514998" cy="468619"/>
          </a:xfrm>
          <a:custGeom>
            <a:rect b="b" l="l" r="r" t="t"/>
            <a:pathLst>
              <a:path extrusionOk="0" h="20972" w="21600">
                <a:moveTo>
                  <a:pt x="16875" y="7200"/>
                </a:moveTo>
                <a:cubicBezTo>
                  <a:pt x="4725" y="7200"/>
                  <a:pt x="4725" y="7200"/>
                  <a:pt x="4725" y="7200"/>
                </a:cubicBezTo>
                <a:cubicBezTo>
                  <a:pt x="4388" y="7200"/>
                  <a:pt x="4050" y="7560"/>
                  <a:pt x="4050" y="7920"/>
                </a:cubicBezTo>
                <a:cubicBezTo>
                  <a:pt x="4050" y="8280"/>
                  <a:pt x="4388" y="8640"/>
                  <a:pt x="4725" y="8640"/>
                </a:cubicBezTo>
                <a:cubicBezTo>
                  <a:pt x="16875" y="8640"/>
                  <a:pt x="16875" y="8640"/>
                  <a:pt x="16875" y="8640"/>
                </a:cubicBezTo>
                <a:cubicBezTo>
                  <a:pt x="17213" y="8640"/>
                  <a:pt x="17550" y="8280"/>
                  <a:pt x="17550" y="7920"/>
                </a:cubicBezTo>
                <a:cubicBezTo>
                  <a:pt x="17550" y="7560"/>
                  <a:pt x="17213" y="7200"/>
                  <a:pt x="16875" y="7200"/>
                </a:cubicBezTo>
                <a:close/>
                <a:moveTo>
                  <a:pt x="19575" y="0"/>
                </a:moveTo>
                <a:cubicBezTo>
                  <a:pt x="2025" y="0"/>
                  <a:pt x="2025" y="0"/>
                  <a:pt x="2025" y="0"/>
                </a:cubicBezTo>
                <a:cubicBezTo>
                  <a:pt x="844" y="0"/>
                  <a:pt x="0" y="900"/>
                  <a:pt x="0" y="2160"/>
                </a:cubicBezTo>
                <a:cubicBezTo>
                  <a:pt x="0" y="14400"/>
                  <a:pt x="0" y="14400"/>
                  <a:pt x="0" y="14400"/>
                </a:cubicBezTo>
                <a:cubicBezTo>
                  <a:pt x="0" y="15660"/>
                  <a:pt x="844" y="16560"/>
                  <a:pt x="2025" y="16560"/>
                </a:cubicBezTo>
                <a:cubicBezTo>
                  <a:pt x="4725" y="16560"/>
                  <a:pt x="4725" y="16560"/>
                  <a:pt x="4725" y="16560"/>
                </a:cubicBezTo>
                <a:cubicBezTo>
                  <a:pt x="4725" y="19620"/>
                  <a:pt x="4725" y="19620"/>
                  <a:pt x="4725" y="19620"/>
                </a:cubicBezTo>
                <a:cubicBezTo>
                  <a:pt x="4894" y="20520"/>
                  <a:pt x="5906" y="21600"/>
                  <a:pt x="7425" y="20520"/>
                </a:cubicBezTo>
                <a:cubicBezTo>
                  <a:pt x="11475" y="16560"/>
                  <a:pt x="11475" y="16560"/>
                  <a:pt x="11475" y="16560"/>
                </a:cubicBezTo>
                <a:cubicBezTo>
                  <a:pt x="19575" y="16560"/>
                  <a:pt x="19575" y="16560"/>
                  <a:pt x="19575" y="16560"/>
                </a:cubicBezTo>
                <a:cubicBezTo>
                  <a:pt x="20756" y="16560"/>
                  <a:pt x="21600" y="15660"/>
                  <a:pt x="21600" y="14400"/>
                </a:cubicBezTo>
                <a:cubicBezTo>
                  <a:pt x="21600" y="2160"/>
                  <a:pt x="21600" y="2160"/>
                  <a:pt x="21600" y="2160"/>
                </a:cubicBezTo>
                <a:cubicBezTo>
                  <a:pt x="21600" y="900"/>
                  <a:pt x="20756" y="0"/>
                  <a:pt x="19575" y="0"/>
                </a:cubicBezTo>
                <a:close/>
                <a:moveTo>
                  <a:pt x="20250" y="13680"/>
                </a:moveTo>
                <a:cubicBezTo>
                  <a:pt x="20250" y="14580"/>
                  <a:pt x="19575" y="15120"/>
                  <a:pt x="18900" y="15120"/>
                </a:cubicBezTo>
                <a:cubicBezTo>
                  <a:pt x="11138" y="15120"/>
                  <a:pt x="11138" y="15120"/>
                  <a:pt x="11138" y="15120"/>
                </a:cubicBezTo>
                <a:cubicBezTo>
                  <a:pt x="6581" y="19440"/>
                  <a:pt x="6581" y="19440"/>
                  <a:pt x="6581" y="19440"/>
                </a:cubicBezTo>
                <a:cubicBezTo>
                  <a:pt x="5906" y="20340"/>
                  <a:pt x="6075" y="17820"/>
                  <a:pt x="6075" y="16560"/>
                </a:cubicBezTo>
                <a:cubicBezTo>
                  <a:pt x="6075" y="16560"/>
                  <a:pt x="6075" y="16560"/>
                  <a:pt x="6075" y="16560"/>
                </a:cubicBezTo>
                <a:cubicBezTo>
                  <a:pt x="6075" y="15120"/>
                  <a:pt x="6075" y="15120"/>
                  <a:pt x="6075" y="15120"/>
                </a:cubicBezTo>
                <a:cubicBezTo>
                  <a:pt x="2700" y="15120"/>
                  <a:pt x="2700" y="15120"/>
                  <a:pt x="2700" y="15120"/>
                </a:cubicBezTo>
                <a:cubicBezTo>
                  <a:pt x="2025" y="15120"/>
                  <a:pt x="1350" y="14580"/>
                  <a:pt x="1350" y="13680"/>
                </a:cubicBezTo>
                <a:cubicBezTo>
                  <a:pt x="1350" y="2880"/>
                  <a:pt x="1350" y="2880"/>
                  <a:pt x="1350" y="2880"/>
                </a:cubicBezTo>
                <a:cubicBezTo>
                  <a:pt x="1350" y="2160"/>
                  <a:pt x="2025" y="1440"/>
                  <a:pt x="2700" y="1440"/>
                </a:cubicBezTo>
                <a:cubicBezTo>
                  <a:pt x="18900" y="1440"/>
                  <a:pt x="18900" y="1440"/>
                  <a:pt x="18900" y="1440"/>
                </a:cubicBezTo>
                <a:cubicBezTo>
                  <a:pt x="19575" y="1440"/>
                  <a:pt x="20250" y="2160"/>
                  <a:pt x="20250" y="2880"/>
                </a:cubicBezTo>
                <a:cubicBezTo>
                  <a:pt x="20250" y="13680"/>
                  <a:pt x="20250" y="13680"/>
                  <a:pt x="20250" y="13680"/>
                </a:cubicBezTo>
                <a:close/>
                <a:moveTo>
                  <a:pt x="16875" y="4320"/>
                </a:moveTo>
                <a:cubicBezTo>
                  <a:pt x="4725" y="4320"/>
                  <a:pt x="4725" y="4320"/>
                  <a:pt x="4725" y="4320"/>
                </a:cubicBezTo>
                <a:cubicBezTo>
                  <a:pt x="4388" y="4320"/>
                  <a:pt x="4050" y="4680"/>
                  <a:pt x="4050" y="5040"/>
                </a:cubicBezTo>
                <a:cubicBezTo>
                  <a:pt x="4050" y="5400"/>
                  <a:pt x="4388" y="5760"/>
                  <a:pt x="4725" y="5760"/>
                </a:cubicBezTo>
                <a:cubicBezTo>
                  <a:pt x="16875" y="5760"/>
                  <a:pt x="16875" y="5760"/>
                  <a:pt x="16875" y="5760"/>
                </a:cubicBezTo>
                <a:cubicBezTo>
                  <a:pt x="17213" y="5760"/>
                  <a:pt x="17550" y="5400"/>
                  <a:pt x="17550" y="5040"/>
                </a:cubicBezTo>
                <a:cubicBezTo>
                  <a:pt x="17550" y="4680"/>
                  <a:pt x="17213" y="4320"/>
                  <a:pt x="16875" y="4320"/>
                </a:cubicBezTo>
                <a:close/>
                <a:moveTo>
                  <a:pt x="12150" y="10080"/>
                </a:moveTo>
                <a:cubicBezTo>
                  <a:pt x="4725" y="10080"/>
                  <a:pt x="4725" y="10080"/>
                  <a:pt x="4725" y="10080"/>
                </a:cubicBezTo>
                <a:cubicBezTo>
                  <a:pt x="4388" y="10080"/>
                  <a:pt x="4050" y="10440"/>
                  <a:pt x="4050" y="10800"/>
                </a:cubicBezTo>
                <a:cubicBezTo>
                  <a:pt x="4050" y="11340"/>
                  <a:pt x="4388" y="11520"/>
                  <a:pt x="4725" y="11520"/>
                </a:cubicBezTo>
                <a:cubicBezTo>
                  <a:pt x="12150" y="11520"/>
                  <a:pt x="12150" y="11520"/>
                  <a:pt x="12150" y="11520"/>
                </a:cubicBezTo>
                <a:cubicBezTo>
                  <a:pt x="12488" y="11520"/>
                  <a:pt x="12825" y="11340"/>
                  <a:pt x="12825" y="10800"/>
                </a:cubicBezTo>
                <a:cubicBezTo>
                  <a:pt x="12825" y="10440"/>
                  <a:pt x="12488" y="10080"/>
                  <a:pt x="12150" y="1008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1489" name="Google Shape;1489;p153"/>
          <p:cNvCxnSpPr/>
          <p:nvPr/>
        </p:nvCxnSpPr>
        <p:spPr>
          <a:xfrm flipH="1" rot="10800000">
            <a:off x="2392813" y="2577375"/>
            <a:ext cx="1392600" cy="1800"/>
          </a:xfrm>
          <a:prstGeom prst="straightConnector1">
            <a:avLst/>
          </a:prstGeom>
          <a:noFill/>
          <a:ln cap="flat" cmpd="sng" w="152400">
            <a:solidFill>
              <a:schemeClr val="lt1"/>
            </a:solidFill>
            <a:prstDash val="solid"/>
            <a:round/>
            <a:headEnd len="med" w="med" type="none"/>
            <a:tailEnd len="med" w="med" type="stealth"/>
          </a:ln>
        </p:spPr>
      </p:cxnSp>
      <p:cxnSp>
        <p:nvCxnSpPr>
          <p:cNvPr id="1490" name="Google Shape;1490;p153"/>
          <p:cNvCxnSpPr/>
          <p:nvPr/>
        </p:nvCxnSpPr>
        <p:spPr>
          <a:xfrm rot="10800000">
            <a:off x="3837563" y="1371925"/>
            <a:ext cx="425400" cy="609300"/>
          </a:xfrm>
          <a:prstGeom prst="straightConnector1">
            <a:avLst/>
          </a:prstGeom>
          <a:noFill/>
          <a:ln cap="flat" cmpd="sng" w="76200">
            <a:solidFill>
              <a:schemeClr val="lt1"/>
            </a:solidFill>
            <a:prstDash val="solid"/>
            <a:round/>
            <a:headEnd len="med" w="med" type="none"/>
            <a:tailEnd len="med" w="med" type="stealth"/>
          </a:ln>
        </p:spPr>
      </p:cxnSp>
      <p:cxnSp>
        <p:nvCxnSpPr>
          <p:cNvPr id="1491" name="Google Shape;1491;p153"/>
          <p:cNvCxnSpPr/>
          <p:nvPr/>
        </p:nvCxnSpPr>
        <p:spPr>
          <a:xfrm flipH="1" rot="10800000">
            <a:off x="5103250" y="1332200"/>
            <a:ext cx="796800" cy="789300"/>
          </a:xfrm>
          <a:prstGeom prst="straightConnector1">
            <a:avLst/>
          </a:prstGeom>
          <a:noFill/>
          <a:ln cap="flat" cmpd="sng" w="76200">
            <a:solidFill>
              <a:schemeClr val="lt1"/>
            </a:solidFill>
            <a:prstDash val="solid"/>
            <a:round/>
            <a:headEnd len="med" w="med" type="none"/>
            <a:tailEnd len="med" w="med" type="stealth"/>
          </a:ln>
        </p:spPr>
      </p:cxnSp>
      <p:cxnSp>
        <p:nvCxnSpPr>
          <p:cNvPr id="1492" name="Google Shape;1492;p153"/>
          <p:cNvCxnSpPr/>
          <p:nvPr/>
        </p:nvCxnSpPr>
        <p:spPr>
          <a:xfrm flipH="1" rot="10800000">
            <a:off x="5200050" y="2570850"/>
            <a:ext cx="1085700" cy="1800"/>
          </a:xfrm>
          <a:prstGeom prst="straightConnector1">
            <a:avLst/>
          </a:prstGeom>
          <a:noFill/>
          <a:ln cap="flat" cmpd="sng" w="76200">
            <a:solidFill>
              <a:schemeClr val="lt1"/>
            </a:solidFill>
            <a:prstDash val="solid"/>
            <a:round/>
            <a:headEnd len="med" w="med" type="none"/>
            <a:tailEnd len="med" w="med" type="stealth"/>
          </a:ln>
        </p:spPr>
      </p:cxnSp>
      <p:cxnSp>
        <p:nvCxnSpPr>
          <p:cNvPr id="1493" name="Google Shape;1493;p153"/>
          <p:cNvCxnSpPr/>
          <p:nvPr/>
        </p:nvCxnSpPr>
        <p:spPr>
          <a:xfrm>
            <a:off x="5031850" y="2974825"/>
            <a:ext cx="868200" cy="576300"/>
          </a:xfrm>
          <a:prstGeom prst="straightConnector1">
            <a:avLst/>
          </a:prstGeom>
          <a:noFill/>
          <a:ln cap="flat" cmpd="sng" w="76200">
            <a:solidFill>
              <a:schemeClr val="lt1"/>
            </a:solidFill>
            <a:prstDash val="solid"/>
            <a:round/>
            <a:headEnd len="med" w="med" type="none"/>
            <a:tailEnd len="med" w="med" type="stealth"/>
          </a:ln>
        </p:spPr>
      </p:cxnSp>
      <p:cxnSp>
        <p:nvCxnSpPr>
          <p:cNvPr id="1494" name="Google Shape;1494;p153"/>
          <p:cNvCxnSpPr/>
          <p:nvPr/>
        </p:nvCxnSpPr>
        <p:spPr>
          <a:xfrm flipH="1">
            <a:off x="3837563" y="3124375"/>
            <a:ext cx="425400" cy="609600"/>
          </a:xfrm>
          <a:prstGeom prst="straightConnector1">
            <a:avLst/>
          </a:prstGeom>
          <a:noFill/>
          <a:ln cap="flat" cmpd="sng" w="76200">
            <a:solidFill>
              <a:schemeClr val="lt1"/>
            </a:solidFill>
            <a:prstDash val="solid"/>
            <a:round/>
            <a:headEnd len="med" w="med" type="none"/>
            <a:tailEnd len="med" w="med" type="stealth"/>
          </a:ln>
        </p:spPr>
      </p:cxnSp>
      <p:sp>
        <p:nvSpPr>
          <p:cNvPr id="1495" name="Google Shape;1495;p153"/>
          <p:cNvSpPr/>
          <p:nvPr/>
        </p:nvSpPr>
        <p:spPr>
          <a:xfrm>
            <a:off x="1152057" y="2119350"/>
            <a:ext cx="923400" cy="921618"/>
          </a:xfrm>
          <a:custGeom>
            <a:rect b="b" l="l" r="r" t="t"/>
            <a:pathLst>
              <a:path extrusionOk="0" h="21600" w="21600">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4050" y="1350"/>
                </a:moveTo>
                <a:cubicBezTo>
                  <a:pt x="12825" y="1350"/>
                  <a:pt x="12825" y="1350"/>
                  <a:pt x="12825" y="1350"/>
                </a:cubicBezTo>
                <a:cubicBezTo>
                  <a:pt x="12825" y="6750"/>
                  <a:pt x="12825" y="6750"/>
                  <a:pt x="12825" y="6750"/>
                </a:cubicBezTo>
                <a:cubicBezTo>
                  <a:pt x="14850" y="5400"/>
                  <a:pt x="14850" y="5400"/>
                  <a:pt x="14850" y="5400"/>
                </a:cubicBezTo>
                <a:cubicBezTo>
                  <a:pt x="16875" y="6750"/>
                  <a:pt x="16875" y="6750"/>
                  <a:pt x="16875" y="6750"/>
                </a:cubicBezTo>
                <a:cubicBezTo>
                  <a:pt x="16875" y="1350"/>
                  <a:pt x="16875" y="1350"/>
                  <a:pt x="16875" y="1350"/>
                </a:cubicBezTo>
                <a:cubicBezTo>
                  <a:pt x="18900" y="1350"/>
                  <a:pt x="18900" y="1350"/>
                  <a:pt x="18900" y="1350"/>
                </a:cubicBezTo>
                <a:cubicBezTo>
                  <a:pt x="19575" y="1350"/>
                  <a:pt x="20250" y="2025"/>
                  <a:pt x="20250" y="2700"/>
                </a:cubicBezTo>
                <a:cubicBezTo>
                  <a:pt x="20250" y="12825"/>
                  <a:pt x="20250" y="12825"/>
                  <a:pt x="20250" y="12825"/>
                </a:cubicBezTo>
                <a:cubicBezTo>
                  <a:pt x="4050" y="12825"/>
                  <a:pt x="4050" y="12825"/>
                  <a:pt x="4050" y="12825"/>
                </a:cubicBezTo>
                <a:cubicBezTo>
                  <a:pt x="4050" y="1350"/>
                  <a:pt x="4050" y="1350"/>
                  <a:pt x="4050" y="1350"/>
                </a:cubicBezTo>
                <a:close/>
                <a:moveTo>
                  <a:pt x="1350" y="2700"/>
                </a:moveTo>
                <a:cubicBezTo>
                  <a:pt x="1350" y="2025"/>
                  <a:pt x="2025" y="1350"/>
                  <a:pt x="2700" y="1350"/>
                </a:cubicBezTo>
                <a:cubicBezTo>
                  <a:pt x="2700" y="12825"/>
                  <a:pt x="2700" y="12825"/>
                  <a:pt x="2700" y="12825"/>
                </a:cubicBezTo>
                <a:cubicBezTo>
                  <a:pt x="2194" y="12825"/>
                  <a:pt x="1687" y="12994"/>
                  <a:pt x="1350" y="12994"/>
                </a:cubicBezTo>
                <a:cubicBezTo>
                  <a:pt x="1350" y="2700"/>
                  <a:pt x="1350" y="2700"/>
                  <a:pt x="1350" y="2700"/>
                </a:cubicBezTo>
                <a:close/>
                <a:moveTo>
                  <a:pt x="20250" y="15525"/>
                </a:moveTo>
                <a:cubicBezTo>
                  <a:pt x="20250" y="18900"/>
                  <a:pt x="20250" y="18900"/>
                  <a:pt x="20250" y="18900"/>
                </a:cubicBezTo>
                <a:cubicBezTo>
                  <a:pt x="20250" y="19575"/>
                  <a:pt x="19575" y="20250"/>
                  <a:pt x="18900" y="20250"/>
                </a:cubicBezTo>
                <a:cubicBezTo>
                  <a:pt x="14850" y="20250"/>
                  <a:pt x="2700" y="20250"/>
                  <a:pt x="2700" y="20250"/>
                </a:cubicBezTo>
                <a:cubicBezTo>
                  <a:pt x="2025" y="20250"/>
                  <a:pt x="1350" y="19744"/>
                  <a:pt x="1350" y="18900"/>
                </a:cubicBezTo>
                <a:cubicBezTo>
                  <a:pt x="1350" y="15525"/>
                  <a:pt x="1350" y="15525"/>
                  <a:pt x="1350" y="15525"/>
                </a:cubicBezTo>
                <a:cubicBezTo>
                  <a:pt x="1350" y="14850"/>
                  <a:pt x="2025" y="14175"/>
                  <a:pt x="2700" y="14175"/>
                </a:cubicBezTo>
                <a:cubicBezTo>
                  <a:pt x="20250" y="14175"/>
                  <a:pt x="20250" y="14175"/>
                  <a:pt x="20250" y="14175"/>
                </a:cubicBezTo>
                <a:cubicBezTo>
                  <a:pt x="20250" y="14175"/>
                  <a:pt x="20250" y="14850"/>
                  <a:pt x="20250" y="15525"/>
                </a:cubicBezTo>
                <a:close/>
                <a:moveTo>
                  <a:pt x="18225" y="17550"/>
                </a:moveTo>
                <a:cubicBezTo>
                  <a:pt x="3375" y="17550"/>
                  <a:pt x="3375" y="17550"/>
                  <a:pt x="3375" y="17550"/>
                </a:cubicBezTo>
                <a:cubicBezTo>
                  <a:pt x="3038" y="17550"/>
                  <a:pt x="2700" y="17887"/>
                  <a:pt x="2700" y="18225"/>
                </a:cubicBezTo>
                <a:cubicBezTo>
                  <a:pt x="2700" y="18563"/>
                  <a:pt x="3038" y="18900"/>
                  <a:pt x="3375" y="18900"/>
                </a:cubicBezTo>
                <a:cubicBezTo>
                  <a:pt x="18225" y="18900"/>
                  <a:pt x="18225" y="18900"/>
                  <a:pt x="18225" y="18900"/>
                </a:cubicBezTo>
                <a:cubicBezTo>
                  <a:pt x="18562" y="18900"/>
                  <a:pt x="18900" y="18563"/>
                  <a:pt x="18900" y="18225"/>
                </a:cubicBezTo>
                <a:cubicBezTo>
                  <a:pt x="18900" y="17887"/>
                  <a:pt x="18562" y="17550"/>
                  <a:pt x="18225" y="17550"/>
                </a:cubicBezTo>
                <a:close/>
                <a:moveTo>
                  <a:pt x="18225" y="15525"/>
                </a:moveTo>
                <a:cubicBezTo>
                  <a:pt x="3375" y="15525"/>
                  <a:pt x="3375" y="15525"/>
                  <a:pt x="3375" y="15525"/>
                </a:cubicBezTo>
                <a:cubicBezTo>
                  <a:pt x="3038" y="15525"/>
                  <a:pt x="2700" y="15862"/>
                  <a:pt x="2700" y="16200"/>
                </a:cubicBezTo>
                <a:cubicBezTo>
                  <a:pt x="2700" y="16537"/>
                  <a:pt x="3038" y="16875"/>
                  <a:pt x="3375" y="16875"/>
                </a:cubicBezTo>
                <a:cubicBezTo>
                  <a:pt x="18225" y="16875"/>
                  <a:pt x="18225" y="16875"/>
                  <a:pt x="18225" y="16875"/>
                </a:cubicBezTo>
                <a:cubicBezTo>
                  <a:pt x="18562" y="16875"/>
                  <a:pt x="18900" y="16537"/>
                  <a:pt x="18900" y="16200"/>
                </a:cubicBezTo>
                <a:cubicBezTo>
                  <a:pt x="18900" y="15862"/>
                  <a:pt x="18562" y="15525"/>
                  <a:pt x="18225" y="15525"/>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496" name="Google Shape;1496;p153"/>
          <p:cNvSpPr txBox="1"/>
          <p:nvPr/>
        </p:nvSpPr>
        <p:spPr>
          <a:xfrm>
            <a:off x="648300" y="262975"/>
            <a:ext cx="7847700" cy="313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Fira Sans Light"/>
                <a:ea typeface="Fira Sans Light"/>
                <a:cs typeface="Fira Sans Light"/>
                <a:sym typeface="Fira Sans Light"/>
              </a:rPr>
              <a:t>Textbaserad AI-analys utifrån “</a:t>
            </a:r>
            <a:r>
              <a:rPr b="1" lang="en" sz="1400">
                <a:solidFill>
                  <a:srgbClr val="FFFFFF"/>
                </a:solidFill>
                <a:latin typeface="Fira Sans"/>
                <a:ea typeface="Fira Sans"/>
                <a:cs typeface="Fira Sans"/>
                <a:sym typeface="Fira Sans"/>
              </a:rPr>
              <a:t>större” </a:t>
            </a:r>
            <a:r>
              <a:rPr lang="en" sz="1400">
                <a:solidFill>
                  <a:srgbClr val="FFFFFF"/>
                </a:solidFill>
                <a:latin typeface="Fira Sans Light"/>
                <a:ea typeface="Fira Sans Light"/>
                <a:cs typeface="Fira Sans Light"/>
                <a:sym typeface="Fira Sans Light"/>
              </a:rPr>
              <a:t>dokument-databaser</a:t>
            </a:r>
            <a:endParaRPr sz="1400">
              <a:solidFill>
                <a:srgbClr val="FFFFFF"/>
              </a:solidFill>
              <a:latin typeface="Fira Sans Light"/>
              <a:ea typeface="Fira Sans Light"/>
              <a:cs typeface="Fira Sans Light"/>
              <a:sym typeface="Fira Sans Light"/>
            </a:endParaRPr>
          </a:p>
        </p:txBody>
      </p:sp>
      <p:cxnSp>
        <p:nvCxnSpPr>
          <p:cNvPr id="1497" name="Google Shape;1497;p153"/>
          <p:cNvCxnSpPr/>
          <p:nvPr/>
        </p:nvCxnSpPr>
        <p:spPr>
          <a:xfrm flipH="1" rot="10800000">
            <a:off x="648300" y="563425"/>
            <a:ext cx="7847700" cy="13200"/>
          </a:xfrm>
          <a:prstGeom prst="straightConnector1">
            <a:avLst/>
          </a:prstGeom>
          <a:noFill/>
          <a:ln cap="flat" cmpd="sng" w="19050">
            <a:solidFill>
              <a:schemeClr val="lt1"/>
            </a:solidFill>
            <a:prstDash val="solid"/>
            <a:round/>
            <a:headEnd len="med" w="med" type="none"/>
            <a:tailEnd len="med" w="med" type="none"/>
          </a:ln>
        </p:spPr>
      </p:cxnSp>
      <p:sp>
        <p:nvSpPr>
          <p:cNvPr id="1498" name="Google Shape;1498;p153"/>
          <p:cNvSpPr txBox="1"/>
          <p:nvPr/>
        </p:nvSpPr>
        <p:spPr>
          <a:xfrm>
            <a:off x="2837527" y="1428488"/>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Söka</a:t>
            </a:r>
            <a:endParaRPr sz="1200">
              <a:solidFill>
                <a:schemeClr val="lt1"/>
              </a:solidFill>
              <a:latin typeface="Fira Sans Light"/>
              <a:ea typeface="Fira Sans Light"/>
              <a:cs typeface="Fira Sans Light"/>
              <a:sym typeface="Fira Sans Light"/>
            </a:endParaRPr>
          </a:p>
        </p:txBody>
      </p:sp>
      <p:sp>
        <p:nvSpPr>
          <p:cNvPr id="1499" name="Google Shape;1499;p153"/>
          <p:cNvSpPr/>
          <p:nvPr/>
        </p:nvSpPr>
        <p:spPr>
          <a:xfrm>
            <a:off x="3202026" y="831143"/>
            <a:ext cx="522003" cy="576819"/>
          </a:xfrm>
          <a:custGeom>
            <a:rect b="b" l="l" r="r" t="t"/>
            <a:pathLst>
              <a:path extrusionOk="0" h="6265" w="5627">
                <a:moveTo>
                  <a:pt x="2687" y="433"/>
                </a:moveTo>
                <a:lnTo>
                  <a:pt x="4059" y="1788"/>
                </a:lnTo>
                <a:lnTo>
                  <a:pt x="2911" y="1788"/>
                </a:lnTo>
                <a:cubicBezTo>
                  <a:pt x="2799" y="1788"/>
                  <a:pt x="2687" y="1690"/>
                  <a:pt x="2687" y="1565"/>
                </a:cubicBezTo>
                <a:lnTo>
                  <a:pt x="2687" y="433"/>
                </a:lnTo>
                <a:close/>
                <a:moveTo>
                  <a:pt x="3807" y="3576"/>
                </a:moveTo>
                <a:cubicBezTo>
                  <a:pt x="4311" y="3576"/>
                  <a:pt x="4703" y="3981"/>
                  <a:pt x="4703" y="4470"/>
                </a:cubicBezTo>
                <a:cubicBezTo>
                  <a:pt x="4703" y="4973"/>
                  <a:pt x="4311" y="5364"/>
                  <a:pt x="3807" y="5364"/>
                </a:cubicBezTo>
                <a:cubicBezTo>
                  <a:pt x="3317" y="5364"/>
                  <a:pt x="2911" y="4973"/>
                  <a:pt x="2911" y="4470"/>
                </a:cubicBezTo>
                <a:cubicBezTo>
                  <a:pt x="2911" y="3981"/>
                  <a:pt x="3317" y="3576"/>
                  <a:pt x="3807" y="3576"/>
                </a:cubicBezTo>
                <a:close/>
                <a:moveTo>
                  <a:pt x="448" y="0"/>
                </a:moveTo>
                <a:cubicBezTo>
                  <a:pt x="211" y="0"/>
                  <a:pt x="1" y="210"/>
                  <a:pt x="1" y="447"/>
                </a:cubicBezTo>
                <a:lnTo>
                  <a:pt x="1" y="5364"/>
                </a:lnTo>
                <a:cubicBezTo>
                  <a:pt x="1" y="5615"/>
                  <a:pt x="211" y="5811"/>
                  <a:pt x="448" y="5811"/>
                </a:cubicBezTo>
                <a:lnTo>
                  <a:pt x="2632" y="5811"/>
                </a:lnTo>
                <a:cubicBezTo>
                  <a:pt x="2310" y="5531"/>
                  <a:pt x="2100" y="5140"/>
                  <a:pt x="2044" y="4693"/>
                </a:cubicBezTo>
                <a:lnTo>
                  <a:pt x="1120" y="4693"/>
                </a:lnTo>
                <a:cubicBezTo>
                  <a:pt x="1008" y="4693"/>
                  <a:pt x="896" y="4595"/>
                  <a:pt x="896" y="4470"/>
                </a:cubicBezTo>
                <a:cubicBezTo>
                  <a:pt x="896" y="4358"/>
                  <a:pt x="1008" y="4246"/>
                  <a:pt x="1120" y="4246"/>
                </a:cubicBezTo>
                <a:lnTo>
                  <a:pt x="2044" y="4246"/>
                </a:lnTo>
                <a:cubicBezTo>
                  <a:pt x="2058" y="4093"/>
                  <a:pt x="2100" y="3953"/>
                  <a:pt x="2156" y="3799"/>
                </a:cubicBezTo>
                <a:lnTo>
                  <a:pt x="1120" y="3799"/>
                </a:lnTo>
                <a:cubicBezTo>
                  <a:pt x="1008" y="3799"/>
                  <a:pt x="896" y="3702"/>
                  <a:pt x="896" y="3576"/>
                </a:cubicBezTo>
                <a:cubicBezTo>
                  <a:pt x="896" y="3464"/>
                  <a:pt x="1008" y="3352"/>
                  <a:pt x="1120" y="3352"/>
                </a:cubicBezTo>
                <a:lnTo>
                  <a:pt x="2422" y="3352"/>
                </a:lnTo>
                <a:cubicBezTo>
                  <a:pt x="2562" y="3171"/>
                  <a:pt x="2743" y="3031"/>
                  <a:pt x="2953" y="2905"/>
                </a:cubicBezTo>
                <a:lnTo>
                  <a:pt x="1120" y="2905"/>
                </a:lnTo>
                <a:cubicBezTo>
                  <a:pt x="1008" y="2905"/>
                  <a:pt x="896" y="2808"/>
                  <a:pt x="896" y="2682"/>
                </a:cubicBezTo>
                <a:cubicBezTo>
                  <a:pt x="896" y="2570"/>
                  <a:pt x="1008" y="2458"/>
                  <a:pt x="1120" y="2458"/>
                </a:cubicBezTo>
                <a:lnTo>
                  <a:pt x="3359" y="2458"/>
                </a:lnTo>
                <a:cubicBezTo>
                  <a:pt x="3485" y="2458"/>
                  <a:pt x="3583" y="2570"/>
                  <a:pt x="3583" y="2682"/>
                </a:cubicBezTo>
                <a:cubicBezTo>
                  <a:pt x="3583" y="2696"/>
                  <a:pt x="3583" y="2696"/>
                  <a:pt x="3583" y="2710"/>
                </a:cubicBezTo>
                <a:cubicBezTo>
                  <a:pt x="3667" y="2696"/>
                  <a:pt x="3737" y="2682"/>
                  <a:pt x="3807" y="2682"/>
                </a:cubicBezTo>
                <a:cubicBezTo>
                  <a:pt x="4045" y="2682"/>
                  <a:pt x="4283" y="2738"/>
                  <a:pt x="4479" y="2822"/>
                </a:cubicBezTo>
                <a:lnTo>
                  <a:pt x="4479" y="1676"/>
                </a:lnTo>
                <a:cubicBezTo>
                  <a:pt x="4479" y="1620"/>
                  <a:pt x="4465" y="1565"/>
                  <a:pt x="4423" y="1523"/>
                </a:cubicBezTo>
                <a:lnTo>
                  <a:pt x="2967" y="70"/>
                </a:lnTo>
                <a:cubicBezTo>
                  <a:pt x="2925" y="28"/>
                  <a:pt x="2869" y="0"/>
                  <a:pt x="2799" y="0"/>
                </a:cubicBezTo>
                <a:close/>
                <a:moveTo>
                  <a:pt x="3807" y="3129"/>
                </a:moveTo>
                <a:cubicBezTo>
                  <a:pt x="3079" y="3129"/>
                  <a:pt x="2464" y="3743"/>
                  <a:pt x="2464" y="4470"/>
                </a:cubicBezTo>
                <a:cubicBezTo>
                  <a:pt x="2464" y="5210"/>
                  <a:pt x="3079" y="5811"/>
                  <a:pt x="3807" y="5811"/>
                </a:cubicBezTo>
                <a:cubicBezTo>
                  <a:pt x="4101" y="5811"/>
                  <a:pt x="4367" y="5727"/>
                  <a:pt x="4591" y="5573"/>
                </a:cubicBezTo>
                <a:lnTo>
                  <a:pt x="5220" y="6202"/>
                </a:lnTo>
                <a:cubicBezTo>
                  <a:pt x="5262" y="6244"/>
                  <a:pt x="5318" y="6264"/>
                  <a:pt x="5376" y="6264"/>
                </a:cubicBezTo>
                <a:cubicBezTo>
                  <a:pt x="5434" y="6264"/>
                  <a:pt x="5493" y="6244"/>
                  <a:pt x="5542" y="6202"/>
                </a:cubicBezTo>
                <a:cubicBezTo>
                  <a:pt x="5626" y="6118"/>
                  <a:pt x="5626" y="5978"/>
                  <a:pt x="5542" y="5894"/>
                </a:cubicBezTo>
                <a:cubicBezTo>
                  <a:pt x="5542" y="5880"/>
                  <a:pt x="5542" y="5880"/>
                  <a:pt x="5542" y="5880"/>
                </a:cubicBezTo>
                <a:lnTo>
                  <a:pt x="4912" y="5252"/>
                </a:lnTo>
                <a:cubicBezTo>
                  <a:pt x="5066" y="5028"/>
                  <a:pt x="5150" y="4763"/>
                  <a:pt x="5150" y="4470"/>
                </a:cubicBezTo>
                <a:cubicBezTo>
                  <a:pt x="5150" y="3743"/>
                  <a:pt x="4549" y="3129"/>
                  <a:pt x="3807" y="3129"/>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00" name="Google Shape;1500;p153"/>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54"/>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6" name="Google Shape;1506;p154"/>
          <p:cNvPicPr preferRelativeResize="0"/>
          <p:nvPr/>
        </p:nvPicPr>
        <p:blipFill>
          <a:blip r:embed="rId3">
            <a:alphaModFix/>
          </a:blip>
          <a:stretch>
            <a:fillRect/>
          </a:stretch>
        </p:blipFill>
        <p:spPr>
          <a:xfrm>
            <a:off x="153900" y="137250"/>
            <a:ext cx="8836200" cy="4869000"/>
          </a:xfrm>
          <a:prstGeom prst="rect">
            <a:avLst/>
          </a:prstGeom>
          <a:noFill/>
          <a:ln>
            <a:noFill/>
          </a:ln>
        </p:spPr>
      </p:pic>
      <p:sp>
        <p:nvSpPr>
          <p:cNvPr id="1507" name="Google Shape;1507;p154"/>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55"/>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3" name="Google Shape;1513;p155"/>
          <p:cNvPicPr preferRelativeResize="0"/>
          <p:nvPr/>
        </p:nvPicPr>
        <p:blipFill>
          <a:blip r:embed="rId3">
            <a:alphaModFix/>
          </a:blip>
          <a:stretch>
            <a:fillRect/>
          </a:stretch>
        </p:blipFill>
        <p:spPr>
          <a:xfrm>
            <a:off x="161500" y="532400"/>
            <a:ext cx="8394350" cy="37381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56"/>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9" name="Google Shape;1519;p156"/>
          <p:cNvPicPr preferRelativeResize="0"/>
          <p:nvPr/>
        </p:nvPicPr>
        <p:blipFill>
          <a:blip r:embed="rId3">
            <a:alphaModFix/>
          </a:blip>
          <a:stretch>
            <a:fillRect/>
          </a:stretch>
        </p:blipFill>
        <p:spPr>
          <a:xfrm>
            <a:off x="495300" y="390000"/>
            <a:ext cx="7932288" cy="44619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57"/>
          <p:cNvSpPr txBox="1"/>
          <p:nvPr>
            <p:ph idx="12" type="sldNum"/>
          </p:nvPr>
        </p:nvSpPr>
        <p:spPr>
          <a:xfrm>
            <a:off x="8495850" y="4629675"/>
            <a:ext cx="3429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5" name="Google Shape;1525;p157"/>
          <p:cNvSpPr txBox="1"/>
          <p:nvPr>
            <p:ph idx="2" type="subTitle"/>
          </p:nvPr>
        </p:nvSpPr>
        <p:spPr>
          <a:xfrm>
            <a:off x="0" y="0"/>
            <a:ext cx="15492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BÄST?</a:t>
            </a:r>
            <a:endParaRPr/>
          </a:p>
        </p:txBody>
      </p:sp>
      <p:pic>
        <p:nvPicPr>
          <p:cNvPr id="1526" name="Google Shape;1526;p157"/>
          <p:cNvPicPr preferRelativeResize="0"/>
          <p:nvPr/>
        </p:nvPicPr>
        <p:blipFill>
          <a:blip r:embed="rId3">
            <a:alphaModFix/>
          </a:blip>
          <a:stretch>
            <a:fillRect/>
          </a:stretch>
        </p:blipFill>
        <p:spPr>
          <a:xfrm>
            <a:off x="362463" y="446313"/>
            <a:ext cx="7927287" cy="42278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58"/>
          <p:cNvSpPr txBox="1"/>
          <p:nvPr>
            <p:ph type="title"/>
          </p:nvPr>
        </p:nvSpPr>
        <p:spPr>
          <a:xfrm>
            <a:off x="324150" y="445441"/>
            <a:ext cx="1842900" cy="3840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a:t>Chattbot för hälsa och livsstil</a:t>
            </a:r>
            <a:endParaRPr/>
          </a:p>
        </p:txBody>
      </p:sp>
      <p:sp>
        <p:nvSpPr>
          <p:cNvPr id="1532" name="Google Shape;1532;p158"/>
          <p:cNvSpPr txBox="1"/>
          <p:nvPr>
            <p:ph idx="3" type="body"/>
          </p:nvPr>
        </p:nvSpPr>
        <p:spPr>
          <a:xfrm>
            <a:off x="5067863" y="871825"/>
            <a:ext cx="35196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Livsstilsverktyget är en applikation som stödjer människor som vill må bättre, förebygga eller hantera livsstilssjukdomar och lära sig mer om sin hälsa. De vill utreda om chatt leder till bättre interaktion än att läsa texter.</a:t>
            </a:r>
            <a:endParaRPr/>
          </a:p>
          <a:p>
            <a:pPr indent="0" lvl="0" marL="0" rtl="0" algn="l">
              <a:spcBef>
                <a:spcPts val="0"/>
              </a:spcBef>
              <a:spcAft>
                <a:spcPts val="0"/>
              </a:spcAft>
              <a:buNone/>
            </a:pPr>
            <a:r>
              <a:t/>
            </a:r>
            <a:endParaRPr/>
          </a:p>
        </p:txBody>
      </p:sp>
      <p:sp>
        <p:nvSpPr>
          <p:cNvPr id="1533" name="Google Shape;1533;p158"/>
          <p:cNvSpPr txBox="1"/>
          <p:nvPr>
            <p:ph idx="4" type="body"/>
          </p:nvPr>
        </p:nvSpPr>
        <p:spPr>
          <a:xfrm>
            <a:off x="5067881" y="2974388"/>
            <a:ext cx="1713900" cy="27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Stora språkmodeller, RAG (Retrieval-Augmented Generation), Tenfiftys eget IP.</a:t>
            </a:r>
            <a:endParaRPr/>
          </a:p>
        </p:txBody>
      </p:sp>
      <p:sp>
        <p:nvSpPr>
          <p:cNvPr id="1534" name="Google Shape;1534;p158"/>
          <p:cNvSpPr txBox="1"/>
          <p:nvPr>
            <p:ph idx="5" type="body"/>
          </p:nvPr>
        </p:nvSpPr>
        <p:spPr>
          <a:xfrm>
            <a:off x="5067881" y="1980406"/>
            <a:ext cx="1713900" cy="27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Livsstilsverktygets texter, boken “Hela Livet”, 1177, Riksidrottsförbundet, etc.</a:t>
            </a:r>
            <a:endParaRPr/>
          </a:p>
        </p:txBody>
      </p:sp>
      <p:sp>
        <p:nvSpPr>
          <p:cNvPr id="1535" name="Google Shape;1535;p158"/>
          <p:cNvSpPr txBox="1"/>
          <p:nvPr>
            <p:ph idx="6" type="body"/>
          </p:nvPr>
        </p:nvSpPr>
        <p:spPr>
          <a:xfrm>
            <a:off x="5067863" y="3968400"/>
            <a:ext cx="3686100" cy="97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Projektet, där vi för närvarande utvecklar en prototyp för en AI-assistent, pågår under Q1 och Q2 2024 och kommer leda till en stor medicinsk studie i Q3 2024.</a:t>
            </a:r>
            <a:endParaRPr/>
          </a:p>
        </p:txBody>
      </p:sp>
      <p:pic>
        <p:nvPicPr>
          <p:cNvPr id="1536" name="Google Shape;1536;p158"/>
          <p:cNvPicPr preferRelativeResize="0"/>
          <p:nvPr/>
        </p:nvPicPr>
        <p:blipFill rotWithShape="1">
          <a:blip r:embed="rId3">
            <a:alphaModFix/>
          </a:blip>
          <a:srcRect b="0" l="520" r="-520" t="0"/>
          <a:stretch/>
        </p:blipFill>
        <p:spPr>
          <a:xfrm>
            <a:off x="1292520" y="1514737"/>
            <a:ext cx="3025801" cy="3079800"/>
          </a:xfrm>
          <a:prstGeom prst="rect">
            <a:avLst/>
          </a:prstGeom>
          <a:noFill/>
          <a:ln>
            <a:noFill/>
          </a:ln>
        </p:spPr>
      </p:pic>
      <p:sp>
        <p:nvSpPr>
          <p:cNvPr id="1537" name="Google Shape;1537;p158"/>
          <p:cNvSpPr txBox="1"/>
          <p:nvPr>
            <p:ph idx="2" type="subTitle"/>
          </p:nvPr>
        </p:nvSpPr>
        <p:spPr>
          <a:xfrm>
            <a:off x="328500" y="288619"/>
            <a:ext cx="1842900" cy="15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AI-assistenter</a:t>
            </a:r>
            <a:endParaRPr/>
          </a:p>
        </p:txBody>
      </p:sp>
      <p:pic>
        <p:nvPicPr>
          <p:cNvPr id="1538" name="Google Shape;1538;p158"/>
          <p:cNvPicPr preferRelativeResize="0"/>
          <p:nvPr/>
        </p:nvPicPr>
        <p:blipFill>
          <a:blip r:embed="rId4">
            <a:alphaModFix/>
          </a:blip>
          <a:stretch>
            <a:fillRect/>
          </a:stretch>
        </p:blipFill>
        <p:spPr>
          <a:xfrm>
            <a:off x="1315061" y="1582545"/>
            <a:ext cx="2953450" cy="2953450"/>
          </a:xfrm>
          <a:prstGeom prst="rect">
            <a:avLst/>
          </a:prstGeom>
          <a:noFill/>
          <a:ln>
            <a:noFill/>
          </a:ln>
        </p:spPr>
      </p:pic>
      <p:sp>
        <p:nvSpPr>
          <p:cNvPr id="1539" name="Google Shape;1539;p158"/>
          <p:cNvSpPr txBox="1"/>
          <p:nvPr>
            <p:ph idx="7" type="body"/>
          </p:nvPr>
        </p:nvSpPr>
        <p:spPr>
          <a:xfrm>
            <a:off x="0" y="0"/>
            <a:ext cx="2183100" cy="314400"/>
          </a:xfrm>
          <a:prstGeom prst="rect">
            <a:avLst/>
          </a:prstGeom>
        </p:spPr>
        <p:txBody>
          <a:bodyPr anchorCtr="0" anchor="ctr" bIns="0" lIns="180000" spcFirstLastPara="1" rIns="180000" wrap="square" tIns="0">
            <a:noAutofit/>
          </a:bodyPr>
          <a:lstStyle/>
          <a:p>
            <a:pPr indent="0" lvl="0" marL="0" rtl="0" algn="ctr">
              <a:lnSpc>
                <a:spcPct val="100000"/>
              </a:lnSpc>
              <a:spcBef>
                <a:spcPts val="0"/>
              </a:spcBef>
              <a:spcAft>
                <a:spcPts val="0"/>
              </a:spcAft>
              <a:buNone/>
            </a:pPr>
            <a:r>
              <a:rPr lang="en"/>
              <a:t>PROJEKT - LIVSSTILSVERKTYGET</a:t>
            </a:r>
            <a:endParaRPr/>
          </a:p>
        </p:txBody>
      </p:sp>
      <p:pic>
        <p:nvPicPr>
          <p:cNvPr id="1540" name="Google Shape;1540;p158"/>
          <p:cNvPicPr preferRelativeResize="0"/>
          <p:nvPr/>
        </p:nvPicPr>
        <p:blipFill rotWithShape="1">
          <a:blip r:embed="rId5">
            <a:alphaModFix/>
          </a:blip>
          <a:srcRect b="602" l="0" r="0" t="592"/>
          <a:stretch/>
        </p:blipFill>
        <p:spPr>
          <a:xfrm>
            <a:off x="372828" y="2318061"/>
            <a:ext cx="2718898" cy="2825441"/>
          </a:xfrm>
          <a:prstGeom prst="rect">
            <a:avLst/>
          </a:prstGeom>
          <a:noFill/>
          <a:ln>
            <a:noFill/>
          </a:ln>
        </p:spPr>
      </p:pic>
      <p:pic>
        <p:nvPicPr>
          <p:cNvPr id="1541" name="Google Shape;1541;p158"/>
          <p:cNvPicPr preferRelativeResize="0"/>
          <p:nvPr/>
        </p:nvPicPr>
        <p:blipFill>
          <a:blip r:embed="rId6">
            <a:alphaModFix/>
          </a:blip>
          <a:stretch>
            <a:fillRect/>
          </a:stretch>
        </p:blipFill>
        <p:spPr>
          <a:xfrm>
            <a:off x="1097467" y="2722318"/>
            <a:ext cx="1251187" cy="2466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59"/>
          <p:cNvSpPr/>
          <p:nvPr/>
        </p:nvSpPr>
        <p:spPr>
          <a:xfrm>
            <a:off x="161488" y="151388"/>
            <a:ext cx="2448000" cy="48408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7" name="Google Shape;1547;p159"/>
          <p:cNvSpPr txBox="1"/>
          <p:nvPr>
            <p:ph type="title"/>
          </p:nvPr>
        </p:nvSpPr>
        <p:spPr>
          <a:xfrm>
            <a:off x="2886550" y="890888"/>
            <a:ext cx="56094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Använda AI för att ta fram cancervårdplaner</a:t>
            </a:r>
            <a:endParaRPr/>
          </a:p>
        </p:txBody>
      </p:sp>
      <p:sp>
        <p:nvSpPr>
          <p:cNvPr id="1548" name="Google Shape;1548;p159"/>
          <p:cNvSpPr txBox="1"/>
          <p:nvPr>
            <p:ph idx="3" type="body"/>
          </p:nvPr>
        </p:nvSpPr>
        <p:spPr>
          <a:xfrm>
            <a:off x="3232913" y="2180000"/>
            <a:ext cx="2362500" cy="132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Sveriges Kommuner och Regioner (SKR) arbetar tillsammans med Regionala cancercentrum (RCC) för att göra cancervården mer tillgänglig och jämlik. RCC vill använda AI för att effektivisera och förbättra noggrannheten i skapandet av målgruppsanpassade vårdplaner.</a:t>
            </a:r>
            <a:endParaRPr/>
          </a:p>
        </p:txBody>
      </p:sp>
      <p:sp>
        <p:nvSpPr>
          <p:cNvPr id="1549" name="Google Shape;1549;p159"/>
          <p:cNvSpPr txBox="1"/>
          <p:nvPr>
            <p:ph idx="4" type="body"/>
          </p:nvPr>
        </p:nvSpPr>
        <p:spPr>
          <a:xfrm>
            <a:off x="6218850" y="2189250"/>
            <a:ext cx="22692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Stora språkmodeller, RAG (retrieval augmented generation).</a:t>
            </a:r>
            <a:endParaRPr/>
          </a:p>
        </p:txBody>
      </p:sp>
      <p:sp>
        <p:nvSpPr>
          <p:cNvPr id="1550" name="Google Shape;1550;p159"/>
          <p:cNvSpPr txBox="1"/>
          <p:nvPr>
            <p:ph idx="5" type="body"/>
          </p:nvPr>
        </p:nvSpPr>
        <p:spPr>
          <a:xfrm>
            <a:off x="3240763" y="3560400"/>
            <a:ext cx="2268000" cy="76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Interna och externa källor.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1" name="Google Shape;1551;p159"/>
          <p:cNvSpPr txBox="1"/>
          <p:nvPr>
            <p:ph idx="6" type="body"/>
          </p:nvPr>
        </p:nvSpPr>
        <p:spPr>
          <a:xfrm>
            <a:off x="6218850" y="3560400"/>
            <a:ext cx="2362500" cy="132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Under Q1-Q2 2024 genomförde Tenfifty en förstudie för att undersöka om och hur AI kan användas för att skapa cancervårdplaner på ett effektivt och noggrant sätt. </a:t>
            </a:r>
            <a:br>
              <a:rPr lang="en"/>
            </a:br>
            <a:r>
              <a:rPr lang="en"/>
              <a:t>Under Q3 2024 påbörjades arbetet med att utveckla ett AI-system som uppfyller detta syfte.</a:t>
            </a:r>
            <a:endParaRPr/>
          </a:p>
        </p:txBody>
      </p:sp>
      <p:sp>
        <p:nvSpPr>
          <p:cNvPr id="1552" name="Google Shape;1552;p159"/>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553" name="Google Shape;1553;p159"/>
          <p:cNvSpPr txBox="1"/>
          <p:nvPr>
            <p:ph idx="7" type="body"/>
          </p:nvPr>
        </p:nvSpPr>
        <p:spPr>
          <a:xfrm>
            <a:off x="0" y="0"/>
            <a:ext cx="2610300" cy="314400"/>
          </a:xfrm>
          <a:prstGeom prst="rect">
            <a:avLst/>
          </a:prstGeom>
        </p:spPr>
        <p:txBody>
          <a:bodyPr anchorCtr="0" anchor="ctr" bIns="0" lIns="180000" spcFirstLastPara="1" rIns="180000" wrap="square" tIns="0">
            <a:noAutofit/>
          </a:bodyPr>
          <a:lstStyle/>
          <a:p>
            <a:pPr indent="0" lvl="0" marL="0" marR="0" rtl="0" algn="l">
              <a:lnSpc>
                <a:spcPct val="100000"/>
              </a:lnSpc>
              <a:spcBef>
                <a:spcPts val="0"/>
              </a:spcBef>
              <a:spcAft>
                <a:spcPts val="0"/>
              </a:spcAft>
              <a:buNone/>
            </a:pPr>
            <a:r>
              <a:rPr lang="en"/>
              <a:t>PROJEKT - REGIONALA CANCERCENTRUM</a:t>
            </a:r>
            <a:endParaRPr/>
          </a:p>
        </p:txBody>
      </p:sp>
      <p:pic>
        <p:nvPicPr>
          <p:cNvPr id="1554" name="Google Shape;1554;p159"/>
          <p:cNvPicPr preferRelativeResize="0"/>
          <p:nvPr/>
        </p:nvPicPr>
        <p:blipFill rotWithShape="1">
          <a:blip r:embed="rId3">
            <a:alphaModFix/>
          </a:blip>
          <a:srcRect b="0" l="0" r="0" t="7002"/>
          <a:stretch/>
        </p:blipFill>
        <p:spPr>
          <a:xfrm>
            <a:off x="221938" y="1846569"/>
            <a:ext cx="2362350" cy="1450363"/>
          </a:xfrm>
          <a:prstGeom prst="rect">
            <a:avLst/>
          </a:prstGeom>
          <a:noFill/>
          <a:ln>
            <a:noFill/>
          </a:ln>
        </p:spPr>
      </p:pic>
      <p:grpSp>
        <p:nvGrpSpPr>
          <p:cNvPr id="1555" name="Google Shape;1555;p159"/>
          <p:cNvGrpSpPr/>
          <p:nvPr/>
        </p:nvGrpSpPr>
        <p:grpSpPr>
          <a:xfrm>
            <a:off x="262815" y="3769138"/>
            <a:ext cx="2280599" cy="942588"/>
            <a:chOff x="525629" y="7538275"/>
            <a:chExt cx="4561198" cy="1885175"/>
          </a:xfrm>
        </p:grpSpPr>
        <p:pic>
          <p:nvPicPr>
            <p:cNvPr id="1556" name="Google Shape;1556;p159"/>
            <p:cNvPicPr preferRelativeResize="0"/>
            <p:nvPr/>
          </p:nvPicPr>
          <p:blipFill rotWithShape="1">
            <a:blip r:embed="rId4">
              <a:alphaModFix/>
            </a:blip>
            <a:srcRect b="0" l="0" r="66268" t="0"/>
            <a:stretch/>
          </p:blipFill>
          <p:spPr>
            <a:xfrm>
              <a:off x="525629" y="7538275"/>
              <a:ext cx="1538575" cy="1885175"/>
            </a:xfrm>
            <a:prstGeom prst="rect">
              <a:avLst/>
            </a:prstGeom>
            <a:noFill/>
            <a:ln>
              <a:noFill/>
            </a:ln>
          </p:spPr>
        </p:pic>
        <p:pic>
          <p:nvPicPr>
            <p:cNvPr id="1557" name="Google Shape;1557;p159"/>
            <p:cNvPicPr preferRelativeResize="0"/>
            <p:nvPr/>
          </p:nvPicPr>
          <p:blipFill rotWithShape="1">
            <a:blip r:embed="rId5">
              <a:alphaModFix/>
            </a:blip>
            <a:srcRect b="0" l="33730" r="0" t="0"/>
            <a:stretch/>
          </p:blipFill>
          <p:spPr>
            <a:xfrm>
              <a:off x="2064202" y="7538275"/>
              <a:ext cx="3022625" cy="1885175"/>
            </a:xfrm>
            <a:prstGeom prst="rect">
              <a:avLst/>
            </a:prstGeom>
            <a:noFill/>
            <a:ln>
              <a:noFill/>
            </a:ln>
          </p:spPr>
        </p:pic>
      </p:grpSp>
      <p:grpSp>
        <p:nvGrpSpPr>
          <p:cNvPr id="1558" name="Google Shape;1558;p159"/>
          <p:cNvGrpSpPr/>
          <p:nvPr/>
        </p:nvGrpSpPr>
        <p:grpSpPr>
          <a:xfrm>
            <a:off x="263217" y="553613"/>
            <a:ext cx="2279796" cy="665700"/>
            <a:chOff x="526434" y="1031025"/>
            <a:chExt cx="4559592" cy="1331400"/>
          </a:xfrm>
        </p:grpSpPr>
        <p:pic>
          <p:nvPicPr>
            <p:cNvPr id="1559" name="Google Shape;1559;p159"/>
            <p:cNvPicPr preferRelativeResize="0"/>
            <p:nvPr/>
          </p:nvPicPr>
          <p:blipFill rotWithShape="1">
            <a:blip r:embed="rId6">
              <a:alphaModFix/>
            </a:blip>
            <a:srcRect b="0" l="0" r="72630" t="0"/>
            <a:stretch/>
          </p:blipFill>
          <p:spPr>
            <a:xfrm>
              <a:off x="526434" y="1031025"/>
              <a:ext cx="1247925" cy="1331400"/>
            </a:xfrm>
            <a:prstGeom prst="rect">
              <a:avLst/>
            </a:prstGeom>
            <a:noFill/>
            <a:ln>
              <a:noFill/>
            </a:ln>
          </p:spPr>
        </p:pic>
        <p:pic>
          <p:nvPicPr>
            <p:cNvPr id="1560" name="Google Shape;1560;p159"/>
            <p:cNvPicPr preferRelativeResize="0"/>
            <p:nvPr/>
          </p:nvPicPr>
          <p:blipFill rotWithShape="1">
            <a:blip r:embed="rId7">
              <a:alphaModFix/>
            </a:blip>
            <a:srcRect b="0" l="27367" r="0" t="0"/>
            <a:stretch/>
          </p:blipFill>
          <p:spPr>
            <a:xfrm>
              <a:off x="1774350" y="1031025"/>
              <a:ext cx="3311675" cy="13314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60"/>
          <p:cNvSpPr/>
          <p:nvPr/>
        </p:nvSpPr>
        <p:spPr>
          <a:xfrm>
            <a:off x="161488" y="148238"/>
            <a:ext cx="8821200" cy="484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6" name="Google Shape;1566;p160"/>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7" name="Google Shape;1567;p160"/>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8" name="Google Shape;1568;p160"/>
          <p:cNvSpPr/>
          <p:nvPr/>
        </p:nvSpPr>
        <p:spPr>
          <a:xfrm>
            <a:off x="6202440" y="763849"/>
            <a:ext cx="526392" cy="479000"/>
          </a:xfrm>
          <a:custGeom>
            <a:rect b="b" l="l" r="r" t="t"/>
            <a:pathLst>
              <a:path extrusionOk="0" h="20972" w="21600">
                <a:moveTo>
                  <a:pt x="16875" y="7200"/>
                </a:moveTo>
                <a:cubicBezTo>
                  <a:pt x="4725" y="7200"/>
                  <a:pt x="4725" y="7200"/>
                  <a:pt x="4725" y="7200"/>
                </a:cubicBezTo>
                <a:cubicBezTo>
                  <a:pt x="4388" y="7200"/>
                  <a:pt x="4050" y="7560"/>
                  <a:pt x="4050" y="7920"/>
                </a:cubicBezTo>
                <a:cubicBezTo>
                  <a:pt x="4050" y="8280"/>
                  <a:pt x="4388" y="8640"/>
                  <a:pt x="4725" y="8640"/>
                </a:cubicBezTo>
                <a:cubicBezTo>
                  <a:pt x="16875" y="8640"/>
                  <a:pt x="16875" y="8640"/>
                  <a:pt x="16875" y="8640"/>
                </a:cubicBezTo>
                <a:cubicBezTo>
                  <a:pt x="17213" y="8640"/>
                  <a:pt x="17550" y="8280"/>
                  <a:pt x="17550" y="7920"/>
                </a:cubicBezTo>
                <a:cubicBezTo>
                  <a:pt x="17550" y="7560"/>
                  <a:pt x="17213" y="7200"/>
                  <a:pt x="16875" y="7200"/>
                </a:cubicBezTo>
                <a:close/>
                <a:moveTo>
                  <a:pt x="19575" y="0"/>
                </a:moveTo>
                <a:cubicBezTo>
                  <a:pt x="2025" y="0"/>
                  <a:pt x="2025" y="0"/>
                  <a:pt x="2025" y="0"/>
                </a:cubicBezTo>
                <a:cubicBezTo>
                  <a:pt x="844" y="0"/>
                  <a:pt x="0" y="900"/>
                  <a:pt x="0" y="2160"/>
                </a:cubicBezTo>
                <a:cubicBezTo>
                  <a:pt x="0" y="14400"/>
                  <a:pt x="0" y="14400"/>
                  <a:pt x="0" y="14400"/>
                </a:cubicBezTo>
                <a:cubicBezTo>
                  <a:pt x="0" y="15660"/>
                  <a:pt x="844" y="16560"/>
                  <a:pt x="2025" y="16560"/>
                </a:cubicBezTo>
                <a:cubicBezTo>
                  <a:pt x="4725" y="16560"/>
                  <a:pt x="4725" y="16560"/>
                  <a:pt x="4725" y="16560"/>
                </a:cubicBezTo>
                <a:cubicBezTo>
                  <a:pt x="4725" y="19620"/>
                  <a:pt x="4725" y="19620"/>
                  <a:pt x="4725" y="19620"/>
                </a:cubicBezTo>
                <a:cubicBezTo>
                  <a:pt x="4894" y="20520"/>
                  <a:pt x="5906" y="21600"/>
                  <a:pt x="7425" y="20520"/>
                </a:cubicBezTo>
                <a:cubicBezTo>
                  <a:pt x="11475" y="16560"/>
                  <a:pt x="11475" y="16560"/>
                  <a:pt x="11475" y="16560"/>
                </a:cubicBezTo>
                <a:cubicBezTo>
                  <a:pt x="19575" y="16560"/>
                  <a:pt x="19575" y="16560"/>
                  <a:pt x="19575" y="16560"/>
                </a:cubicBezTo>
                <a:cubicBezTo>
                  <a:pt x="20756" y="16560"/>
                  <a:pt x="21600" y="15660"/>
                  <a:pt x="21600" y="14400"/>
                </a:cubicBezTo>
                <a:cubicBezTo>
                  <a:pt x="21600" y="2160"/>
                  <a:pt x="21600" y="2160"/>
                  <a:pt x="21600" y="2160"/>
                </a:cubicBezTo>
                <a:cubicBezTo>
                  <a:pt x="21600" y="900"/>
                  <a:pt x="20756" y="0"/>
                  <a:pt x="19575" y="0"/>
                </a:cubicBezTo>
                <a:close/>
                <a:moveTo>
                  <a:pt x="20250" y="13680"/>
                </a:moveTo>
                <a:cubicBezTo>
                  <a:pt x="20250" y="14580"/>
                  <a:pt x="19575" y="15120"/>
                  <a:pt x="18900" y="15120"/>
                </a:cubicBezTo>
                <a:cubicBezTo>
                  <a:pt x="11138" y="15120"/>
                  <a:pt x="11138" y="15120"/>
                  <a:pt x="11138" y="15120"/>
                </a:cubicBezTo>
                <a:cubicBezTo>
                  <a:pt x="6581" y="19440"/>
                  <a:pt x="6581" y="19440"/>
                  <a:pt x="6581" y="19440"/>
                </a:cubicBezTo>
                <a:cubicBezTo>
                  <a:pt x="5906" y="20340"/>
                  <a:pt x="6075" y="17820"/>
                  <a:pt x="6075" y="16560"/>
                </a:cubicBezTo>
                <a:cubicBezTo>
                  <a:pt x="6075" y="16560"/>
                  <a:pt x="6075" y="16560"/>
                  <a:pt x="6075" y="16560"/>
                </a:cubicBezTo>
                <a:cubicBezTo>
                  <a:pt x="6075" y="15120"/>
                  <a:pt x="6075" y="15120"/>
                  <a:pt x="6075" y="15120"/>
                </a:cubicBezTo>
                <a:cubicBezTo>
                  <a:pt x="2700" y="15120"/>
                  <a:pt x="2700" y="15120"/>
                  <a:pt x="2700" y="15120"/>
                </a:cubicBezTo>
                <a:cubicBezTo>
                  <a:pt x="2025" y="15120"/>
                  <a:pt x="1350" y="14580"/>
                  <a:pt x="1350" y="13680"/>
                </a:cubicBezTo>
                <a:cubicBezTo>
                  <a:pt x="1350" y="2880"/>
                  <a:pt x="1350" y="2880"/>
                  <a:pt x="1350" y="2880"/>
                </a:cubicBezTo>
                <a:cubicBezTo>
                  <a:pt x="1350" y="2160"/>
                  <a:pt x="2025" y="1440"/>
                  <a:pt x="2700" y="1440"/>
                </a:cubicBezTo>
                <a:cubicBezTo>
                  <a:pt x="18900" y="1440"/>
                  <a:pt x="18900" y="1440"/>
                  <a:pt x="18900" y="1440"/>
                </a:cubicBezTo>
                <a:cubicBezTo>
                  <a:pt x="19575" y="1440"/>
                  <a:pt x="20250" y="2160"/>
                  <a:pt x="20250" y="2880"/>
                </a:cubicBezTo>
                <a:cubicBezTo>
                  <a:pt x="20250" y="13680"/>
                  <a:pt x="20250" y="13680"/>
                  <a:pt x="20250" y="13680"/>
                </a:cubicBezTo>
                <a:close/>
                <a:moveTo>
                  <a:pt x="16875" y="4320"/>
                </a:moveTo>
                <a:cubicBezTo>
                  <a:pt x="4725" y="4320"/>
                  <a:pt x="4725" y="4320"/>
                  <a:pt x="4725" y="4320"/>
                </a:cubicBezTo>
                <a:cubicBezTo>
                  <a:pt x="4388" y="4320"/>
                  <a:pt x="4050" y="4680"/>
                  <a:pt x="4050" y="5040"/>
                </a:cubicBezTo>
                <a:cubicBezTo>
                  <a:pt x="4050" y="5400"/>
                  <a:pt x="4388" y="5760"/>
                  <a:pt x="4725" y="5760"/>
                </a:cubicBezTo>
                <a:cubicBezTo>
                  <a:pt x="16875" y="5760"/>
                  <a:pt x="16875" y="5760"/>
                  <a:pt x="16875" y="5760"/>
                </a:cubicBezTo>
                <a:cubicBezTo>
                  <a:pt x="17213" y="5760"/>
                  <a:pt x="17550" y="5400"/>
                  <a:pt x="17550" y="5040"/>
                </a:cubicBezTo>
                <a:cubicBezTo>
                  <a:pt x="17550" y="4680"/>
                  <a:pt x="17213" y="4320"/>
                  <a:pt x="16875" y="4320"/>
                </a:cubicBezTo>
                <a:close/>
                <a:moveTo>
                  <a:pt x="12150" y="10080"/>
                </a:moveTo>
                <a:cubicBezTo>
                  <a:pt x="4725" y="10080"/>
                  <a:pt x="4725" y="10080"/>
                  <a:pt x="4725" y="10080"/>
                </a:cubicBezTo>
                <a:cubicBezTo>
                  <a:pt x="4388" y="10080"/>
                  <a:pt x="4050" y="10440"/>
                  <a:pt x="4050" y="10800"/>
                </a:cubicBezTo>
                <a:cubicBezTo>
                  <a:pt x="4050" y="11340"/>
                  <a:pt x="4388" y="11520"/>
                  <a:pt x="4725" y="11520"/>
                </a:cubicBezTo>
                <a:cubicBezTo>
                  <a:pt x="12150" y="11520"/>
                  <a:pt x="12150" y="11520"/>
                  <a:pt x="12150" y="11520"/>
                </a:cubicBezTo>
                <a:cubicBezTo>
                  <a:pt x="12488" y="11520"/>
                  <a:pt x="12825" y="11340"/>
                  <a:pt x="12825" y="10800"/>
                </a:cubicBezTo>
                <a:cubicBezTo>
                  <a:pt x="12825" y="10440"/>
                  <a:pt x="12488" y="10080"/>
                  <a:pt x="12150" y="1008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569" name="Google Shape;1569;p160"/>
          <p:cNvSpPr/>
          <p:nvPr/>
        </p:nvSpPr>
        <p:spPr>
          <a:xfrm>
            <a:off x="6415019" y="2153759"/>
            <a:ext cx="454165" cy="454165"/>
          </a:xfrm>
          <a:custGeom>
            <a:rect b="b" l="l" r="r" t="t"/>
            <a:pathLst>
              <a:path extrusionOk="0" h="21433" w="21433">
                <a:moveTo>
                  <a:pt x="20596" y="12391"/>
                </a:moveTo>
                <a:cubicBezTo>
                  <a:pt x="11889" y="20930"/>
                  <a:pt x="11889" y="20930"/>
                  <a:pt x="11889" y="20930"/>
                </a:cubicBezTo>
                <a:cubicBezTo>
                  <a:pt x="11219" y="21600"/>
                  <a:pt x="10047" y="21600"/>
                  <a:pt x="9377" y="20930"/>
                </a:cubicBezTo>
                <a:cubicBezTo>
                  <a:pt x="503" y="12223"/>
                  <a:pt x="503" y="12223"/>
                  <a:pt x="503" y="12223"/>
                </a:cubicBezTo>
                <a:cubicBezTo>
                  <a:pt x="-167" y="11386"/>
                  <a:pt x="-167" y="10381"/>
                  <a:pt x="503" y="9544"/>
                </a:cubicBezTo>
                <a:cubicBezTo>
                  <a:pt x="9042" y="1172"/>
                  <a:pt x="9042" y="1172"/>
                  <a:pt x="9042" y="1172"/>
                </a:cubicBezTo>
                <a:cubicBezTo>
                  <a:pt x="9880" y="335"/>
                  <a:pt x="10884" y="0"/>
                  <a:pt x="12056" y="0"/>
                </a:cubicBezTo>
                <a:cubicBezTo>
                  <a:pt x="19759" y="0"/>
                  <a:pt x="19759" y="0"/>
                  <a:pt x="19759" y="0"/>
                </a:cubicBezTo>
                <a:cubicBezTo>
                  <a:pt x="20763" y="0"/>
                  <a:pt x="21433" y="837"/>
                  <a:pt x="21433" y="1842"/>
                </a:cubicBezTo>
                <a:cubicBezTo>
                  <a:pt x="21433" y="9042"/>
                  <a:pt x="21433" y="9042"/>
                  <a:pt x="21433" y="9042"/>
                </a:cubicBezTo>
                <a:cubicBezTo>
                  <a:pt x="21433" y="9544"/>
                  <a:pt x="21433" y="11553"/>
                  <a:pt x="20596" y="12391"/>
                </a:cubicBezTo>
                <a:close/>
                <a:moveTo>
                  <a:pt x="20093" y="2847"/>
                </a:moveTo>
                <a:cubicBezTo>
                  <a:pt x="20093" y="2009"/>
                  <a:pt x="19424" y="1340"/>
                  <a:pt x="18586" y="1340"/>
                </a:cubicBezTo>
                <a:cubicBezTo>
                  <a:pt x="12224" y="1340"/>
                  <a:pt x="12224" y="1340"/>
                  <a:pt x="12224" y="1340"/>
                </a:cubicBezTo>
                <a:cubicBezTo>
                  <a:pt x="11219" y="1340"/>
                  <a:pt x="10382" y="1674"/>
                  <a:pt x="9545" y="2344"/>
                </a:cubicBezTo>
                <a:cubicBezTo>
                  <a:pt x="2177" y="9712"/>
                  <a:pt x="2177" y="9712"/>
                  <a:pt x="2177" y="9712"/>
                </a:cubicBezTo>
                <a:cubicBezTo>
                  <a:pt x="1507" y="10381"/>
                  <a:pt x="1507" y="11219"/>
                  <a:pt x="2177" y="11888"/>
                </a:cubicBezTo>
                <a:cubicBezTo>
                  <a:pt x="9545" y="19256"/>
                  <a:pt x="9545" y="19256"/>
                  <a:pt x="9545" y="19256"/>
                </a:cubicBezTo>
                <a:cubicBezTo>
                  <a:pt x="10214" y="19926"/>
                  <a:pt x="11219" y="19926"/>
                  <a:pt x="11721" y="19256"/>
                </a:cubicBezTo>
                <a:cubicBezTo>
                  <a:pt x="19256" y="11721"/>
                  <a:pt x="19256" y="11721"/>
                  <a:pt x="19256" y="11721"/>
                </a:cubicBezTo>
                <a:cubicBezTo>
                  <a:pt x="20093" y="11051"/>
                  <a:pt x="20093" y="9377"/>
                  <a:pt x="20093" y="9042"/>
                </a:cubicBezTo>
                <a:cubicBezTo>
                  <a:pt x="20093" y="2847"/>
                  <a:pt x="20093" y="2847"/>
                  <a:pt x="20093" y="2847"/>
                </a:cubicBezTo>
                <a:close/>
                <a:moveTo>
                  <a:pt x="15070" y="8707"/>
                </a:moveTo>
                <a:cubicBezTo>
                  <a:pt x="13731" y="8707"/>
                  <a:pt x="12726" y="7702"/>
                  <a:pt x="12726" y="6363"/>
                </a:cubicBezTo>
                <a:cubicBezTo>
                  <a:pt x="12726" y="5023"/>
                  <a:pt x="13731" y="4019"/>
                  <a:pt x="15070" y="4019"/>
                </a:cubicBezTo>
                <a:cubicBezTo>
                  <a:pt x="16410" y="4019"/>
                  <a:pt x="17414" y="5023"/>
                  <a:pt x="17414" y="6363"/>
                </a:cubicBezTo>
                <a:cubicBezTo>
                  <a:pt x="17414" y="7702"/>
                  <a:pt x="16410" y="8707"/>
                  <a:pt x="15070" y="8707"/>
                </a:cubicBezTo>
                <a:close/>
                <a:moveTo>
                  <a:pt x="15070" y="5358"/>
                </a:moveTo>
                <a:cubicBezTo>
                  <a:pt x="14568" y="5358"/>
                  <a:pt x="14066" y="5860"/>
                  <a:pt x="14066" y="6363"/>
                </a:cubicBezTo>
                <a:cubicBezTo>
                  <a:pt x="14066" y="6865"/>
                  <a:pt x="14568" y="7367"/>
                  <a:pt x="15070" y="7367"/>
                </a:cubicBezTo>
                <a:cubicBezTo>
                  <a:pt x="15573" y="7367"/>
                  <a:pt x="16075" y="6865"/>
                  <a:pt x="16075" y="6363"/>
                </a:cubicBezTo>
                <a:cubicBezTo>
                  <a:pt x="16075" y="5860"/>
                  <a:pt x="15573" y="5358"/>
                  <a:pt x="15070" y="5358"/>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570" name="Google Shape;1570;p160"/>
          <p:cNvSpPr/>
          <p:nvPr/>
        </p:nvSpPr>
        <p:spPr>
          <a:xfrm>
            <a:off x="6202442" y="3372869"/>
            <a:ext cx="664899" cy="657428"/>
          </a:xfrm>
          <a:custGeom>
            <a:rect b="b" l="l" r="r" t="t"/>
            <a:pathLst>
              <a:path extrusionOk="0" h="4944" w="4927">
                <a:moveTo>
                  <a:pt x="1568" y="787"/>
                </a:moveTo>
                <a:lnTo>
                  <a:pt x="1568" y="1124"/>
                </a:lnTo>
                <a:lnTo>
                  <a:pt x="896" y="1124"/>
                </a:lnTo>
                <a:lnTo>
                  <a:pt x="896" y="1348"/>
                </a:lnTo>
                <a:lnTo>
                  <a:pt x="2015" y="1348"/>
                </a:lnTo>
                <a:cubicBezTo>
                  <a:pt x="2015" y="1700"/>
                  <a:pt x="1917" y="1910"/>
                  <a:pt x="1749" y="2051"/>
                </a:cubicBezTo>
                <a:cubicBezTo>
                  <a:pt x="1694" y="2093"/>
                  <a:pt x="1638" y="2121"/>
                  <a:pt x="1568" y="2149"/>
                </a:cubicBezTo>
                <a:cubicBezTo>
                  <a:pt x="1498" y="2107"/>
                  <a:pt x="1428" y="2065"/>
                  <a:pt x="1372" y="2023"/>
                </a:cubicBezTo>
                <a:cubicBezTo>
                  <a:pt x="1218" y="1882"/>
                  <a:pt x="1120" y="1714"/>
                  <a:pt x="1120" y="1573"/>
                </a:cubicBezTo>
                <a:lnTo>
                  <a:pt x="896" y="1573"/>
                </a:lnTo>
                <a:cubicBezTo>
                  <a:pt x="896" y="1798"/>
                  <a:pt x="1036" y="2023"/>
                  <a:pt x="1232" y="2191"/>
                </a:cubicBezTo>
                <a:cubicBezTo>
                  <a:pt x="1246" y="2205"/>
                  <a:pt x="1260" y="2219"/>
                  <a:pt x="1274" y="2219"/>
                </a:cubicBezTo>
                <a:cubicBezTo>
                  <a:pt x="1162" y="2247"/>
                  <a:pt x="1036" y="2247"/>
                  <a:pt x="896" y="2247"/>
                </a:cubicBezTo>
                <a:lnTo>
                  <a:pt x="896" y="2472"/>
                </a:lnTo>
                <a:cubicBezTo>
                  <a:pt x="1148" y="2472"/>
                  <a:pt x="1372" y="2458"/>
                  <a:pt x="1568" y="2388"/>
                </a:cubicBezTo>
                <a:cubicBezTo>
                  <a:pt x="1708" y="2444"/>
                  <a:pt x="1861" y="2472"/>
                  <a:pt x="2015" y="2472"/>
                </a:cubicBezTo>
                <a:lnTo>
                  <a:pt x="2015" y="2247"/>
                </a:lnTo>
                <a:cubicBezTo>
                  <a:pt x="1973" y="2247"/>
                  <a:pt x="1917" y="2247"/>
                  <a:pt x="1861" y="2233"/>
                </a:cubicBezTo>
                <a:lnTo>
                  <a:pt x="1875" y="2233"/>
                </a:lnTo>
                <a:cubicBezTo>
                  <a:pt x="2113" y="2051"/>
                  <a:pt x="2239" y="1742"/>
                  <a:pt x="2239" y="1348"/>
                </a:cubicBezTo>
                <a:lnTo>
                  <a:pt x="2463" y="1348"/>
                </a:lnTo>
                <a:lnTo>
                  <a:pt x="2463" y="1124"/>
                </a:lnTo>
                <a:lnTo>
                  <a:pt x="1791" y="1124"/>
                </a:lnTo>
                <a:lnTo>
                  <a:pt x="1791" y="787"/>
                </a:lnTo>
                <a:close/>
                <a:moveTo>
                  <a:pt x="2911" y="450"/>
                </a:moveTo>
                <a:lnTo>
                  <a:pt x="2911" y="1798"/>
                </a:lnTo>
                <a:lnTo>
                  <a:pt x="1791" y="2921"/>
                </a:lnTo>
                <a:lnTo>
                  <a:pt x="448" y="2921"/>
                </a:lnTo>
                <a:lnTo>
                  <a:pt x="448" y="450"/>
                </a:lnTo>
                <a:close/>
                <a:moveTo>
                  <a:pt x="3233" y="2837"/>
                </a:moveTo>
                <a:lnTo>
                  <a:pt x="3051" y="3413"/>
                </a:lnTo>
                <a:lnTo>
                  <a:pt x="3415" y="3413"/>
                </a:lnTo>
                <a:lnTo>
                  <a:pt x="3247" y="2837"/>
                </a:lnTo>
                <a:close/>
                <a:moveTo>
                  <a:pt x="3499" y="2472"/>
                </a:moveTo>
                <a:lnTo>
                  <a:pt x="4030" y="4059"/>
                </a:lnTo>
                <a:lnTo>
                  <a:pt x="3597" y="4059"/>
                </a:lnTo>
                <a:lnTo>
                  <a:pt x="3499" y="3708"/>
                </a:lnTo>
                <a:lnTo>
                  <a:pt x="2981" y="3708"/>
                </a:lnTo>
                <a:lnTo>
                  <a:pt x="2883" y="4059"/>
                </a:lnTo>
                <a:lnTo>
                  <a:pt x="2477" y="4059"/>
                </a:lnTo>
                <a:lnTo>
                  <a:pt x="3009" y="2472"/>
                </a:lnTo>
                <a:close/>
                <a:moveTo>
                  <a:pt x="448" y="0"/>
                </a:moveTo>
                <a:cubicBezTo>
                  <a:pt x="210" y="0"/>
                  <a:pt x="0" y="211"/>
                  <a:pt x="0" y="450"/>
                </a:cubicBezTo>
                <a:lnTo>
                  <a:pt x="0" y="2921"/>
                </a:lnTo>
                <a:cubicBezTo>
                  <a:pt x="0" y="3174"/>
                  <a:pt x="210" y="3371"/>
                  <a:pt x="448" y="3371"/>
                </a:cubicBezTo>
                <a:lnTo>
                  <a:pt x="1568" y="3371"/>
                </a:lnTo>
                <a:lnTo>
                  <a:pt x="1568" y="4494"/>
                </a:lnTo>
                <a:cubicBezTo>
                  <a:pt x="1568" y="4747"/>
                  <a:pt x="1777" y="4944"/>
                  <a:pt x="2015" y="4944"/>
                </a:cubicBezTo>
                <a:lnTo>
                  <a:pt x="4478" y="4944"/>
                </a:lnTo>
                <a:cubicBezTo>
                  <a:pt x="4730" y="4944"/>
                  <a:pt x="4926" y="4747"/>
                  <a:pt x="4926" y="4494"/>
                </a:cubicBezTo>
                <a:lnTo>
                  <a:pt x="4926" y="2023"/>
                </a:lnTo>
                <a:cubicBezTo>
                  <a:pt x="4926" y="1784"/>
                  <a:pt x="4730" y="1573"/>
                  <a:pt x="4478" y="1573"/>
                </a:cubicBezTo>
                <a:lnTo>
                  <a:pt x="3359" y="1573"/>
                </a:lnTo>
                <a:lnTo>
                  <a:pt x="3359" y="450"/>
                </a:lnTo>
                <a:cubicBezTo>
                  <a:pt x="3359" y="211"/>
                  <a:pt x="3163" y="0"/>
                  <a:pt x="2911" y="0"/>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1" name="Google Shape;1571;p160"/>
          <p:cNvSpPr/>
          <p:nvPr/>
        </p:nvSpPr>
        <p:spPr>
          <a:xfrm>
            <a:off x="3583485" y="3829959"/>
            <a:ext cx="454194" cy="452682"/>
          </a:xfrm>
          <a:custGeom>
            <a:rect b="b" l="l" r="r" t="t"/>
            <a:pathLst>
              <a:path extrusionOk="0" h="21600" w="21600">
                <a:moveTo>
                  <a:pt x="195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19575" y="0"/>
                  <a:pt x="19575" y="0"/>
                  <a:pt x="19575" y="0"/>
                </a:cubicBezTo>
                <a:cubicBezTo>
                  <a:pt x="20756" y="0"/>
                  <a:pt x="21600" y="844"/>
                  <a:pt x="21600" y="2025"/>
                </a:cubicBezTo>
                <a:cubicBezTo>
                  <a:pt x="21600" y="19575"/>
                  <a:pt x="21600" y="19575"/>
                  <a:pt x="21600" y="19575"/>
                </a:cubicBezTo>
                <a:cubicBezTo>
                  <a:pt x="21600" y="20756"/>
                  <a:pt x="20756" y="21600"/>
                  <a:pt x="19575" y="21600"/>
                </a:cubicBezTo>
                <a:close/>
                <a:moveTo>
                  <a:pt x="20250" y="2700"/>
                </a:moveTo>
                <a:cubicBezTo>
                  <a:pt x="20250" y="2025"/>
                  <a:pt x="19575" y="1350"/>
                  <a:pt x="18900" y="1350"/>
                </a:cubicBezTo>
                <a:cubicBezTo>
                  <a:pt x="2700" y="1350"/>
                  <a:pt x="2700" y="1350"/>
                  <a:pt x="2700" y="1350"/>
                </a:cubicBezTo>
                <a:cubicBezTo>
                  <a:pt x="2025" y="1350"/>
                  <a:pt x="1350" y="2025"/>
                  <a:pt x="1350" y="2700"/>
                </a:cubicBezTo>
                <a:cubicBezTo>
                  <a:pt x="1350" y="18900"/>
                  <a:pt x="1350" y="18900"/>
                  <a:pt x="1350" y="18900"/>
                </a:cubicBezTo>
                <a:cubicBezTo>
                  <a:pt x="1350" y="19744"/>
                  <a:pt x="2025" y="20250"/>
                  <a:pt x="2700" y="20250"/>
                </a:cubicBezTo>
                <a:cubicBezTo>
                  <a:pt x="18900" y="20250"/>
                  <a:pt x="18900" y="20250"/>
                  <a:pt x="18900" y="20250"/>
                </a:cubicBezTo>
                <a:cubicBezTo>
                  <a:pt x="19575" y="20250"/>
                  <a:pt x="20250" y="19744"/>
                  <a:pt x="20250" y="18900"/>
                </a:cubicBezTo>
                <a:cubicBezTo>
                  <a:pt x="20250" y="2700"/>
                  <a:pt x="20250" y="2700"/>
                  <a:pt x="20250" y="2700"/>
                </a:cubicBezTo>
                <a:close/>
                <a:moveTo>
                  <a:pt x="16875" y="16875"/>
                </a:moveTo>
                <a:cubicBezTo>
                  <a:pt x="12825" y="16875"/>
                  <a:pt x="12825" y="16875"/>
                  <a:pt x="12825" y="16875"/>
                </a:cubicBezTo>
                <a:cubicBezTo>
                  <a:pt x="12488" y="16875"/>
                  <a:pt x="12150" y="16537"/>
                  <a:pt x="12150" y="16200"/>
                </a:cubicBezTo>
                <a:cubicBezTo>
                  <a:pt x="12150" y="15862"/>
                  <a:pt x="12488" y="15525"/>
                  <a:pt x="12825" y="15525"/>
                </a:cubicBezTo>
                <a:cubicBezTo>
                  <a:pt x="16875" y="15525"/>
                  <a:pt x="16875" y="15525"/>
                  <a:pt x="16875" y="15525"/>
                </a:cubicBezTo>
                <a:cubicBezTo>
                  <a:pt x="17213" y="15525"/>
                  <a:pt x="17550" y="15862"/>
                  <a:pt x="17550" y="16200"/>
                </a:cubicBezTo>
                <a:cubicBezTo>
                  <a:pt x="17550" y="16537"/>
                  <a:pt x="17213" y="16875"/>
                  <a:pt x="16875" y="16875"/>
                </a:cubicBezTo>
                <a:close/>
                <a:moveTo>
                  <a:pt x="16875" y="14175"/>
                </a:moveTo>
                <a:cubicBezTo>
                  <a:pt x="12825" y="14175"/>
                  <a:pt x="12825" y="14175"/>
                  <a:pt x="12825" y="14175"/>
                </a:cubicBezTo>
                <a:cubicBezTo>
                  <a:pt x="12488" y="14175"/>
                  <a:pt x="12150" y="13838"/>
                  <a:pt x="12150" y="13500"/>
                </a:cubicBezTo>
                <a:cubicBezTo>
                  <a:pt x="12150" y="13162"/>
                  <a:pt x="12488" y="12825"/>
                  <a:pt x="12825" y="12825"/>
                </a:cubicBezTo>
                <a:cubicBezTo>
                  <a:pt x="16875" y="12825"/>
                  <a:pt x="16875" y="12825"/>
                  <a:pt x="16875" y="12825"/>
                </a:cubicBezTo>
                <a:cubicBezTo>
                  <a:pt x="17213" y="12825"/>
                  <a:pt x="17550" y="13162"/>
                  <a:pt x="17550" y="13500"/>
                </a:cubicBezTo>
                <a:cubicBezTo>
                  <a:pt x="17550" y="13838"/>
                  <a:pt x="17213" y="14175"/>
                  <a:pt x="16875" y="14175"/>
                </a:cubicBezTo>
                <a:close/>
                <a:moveTo>
                  <a:pt x="16875" y="7425"/>
                </a:moveTo>
                <a:cubicBezTo>
                  <a:pt x="12825" y="7425"/>
                  <a:pt x="12825" y="7425"/>
                  <a:pt x="12825" y="7425"/>
                </a:cubicBezTo>
                <a:cubicBezTo>
                  <a:pt x="12488" y="7425"/>
                  <a:pt x="12150" y="7087"/>
                  <a:pt x="12150" y="6750"/>
                </a:cubicBezTo>
                <a:cubicBezTo>
                  <a:pt x="12150" y="6412"/>
                  <a:pt x="12488" y="6075"/>
                  <a:pt x="12825" y="6075"/>
                </a:cubicBezTo>
                <a:cubicBezTo>
                  <a:pt x="16875" y="6075"/>
                  <a:pt x="16875" y="6075"/>
                  <a:pt x="16875" y="6075"/>
                </a:cubicBezTo>
                <a:cubicBezTo>
                  <a:pt x="17213" y="6075"/>
                  <a:pt x="17550" y="6412"/>
                  <a:pt x="17550" y="6750"/>
                </a:cubicBezTo>
                <a:cubicBezTo>
                  <a:pt x="17550" y="7087"/>
                  <a:pt x="17213" y="7425"/>
                  <a:pt x="16875" y="7425"/>
                </a:cubicBezTo>
                <a:close/>
                <a:moveTo>
                  <a:pt x="8775" y="7425"/>
                </a:moveTo>
                <a:cubicBezTo>
                  <a:pt x="7425" y="7425"/>
                  <a:pt x="7425" y="7425"/>
                  <a:pt x="7425" y="7425"/>
                </a:cubicBezTo>
                <a:cubicBezTo>
                  <a:pt x="7425" y="8775"/>
                  <a:pt x="7425" y="8775"/>
                  <a:pt x="7425" y="8775"/>
                </a:cubicBezTo>
                <a:cubicBezTo>
                  <a:pt x="7425" y="9112"/>
                  <a:pt x="7088" y="9450"/>
                  <a:pt x="6750" y="9450"/>
                </a:cubicBezTo>
                <a:cubicBezTo>
                  <a:pt x="6412" y="9450"/>
                  <a:pt x="6075" y="9112"/>
                  <a:pt x="6075" y="8775"/>
                </a:cubicBezTo>
                <a:cubicBezTo>
                  <a:pt x="6075" y="7425"/>
                  <a:pt x="6075" y="7425"/>
                  <a:pt x="6075" y="7425"/>
                </a:cubicBezTo>
                <a:cubicBezTo>
                  <a:pt x="4725" y="7425"/>
                  <a:pt x="4725" y="7425"/>
                  <a:pt x="4725" y="7425"/>
                </a:cubicBezTo>
                <a:cubicBezTo>
                  <a:pt x="4388" y="7425"/>
                  <a:pt x="4050" y="7087"/>
                  <a:pt x="4050" y="6750"/>
                </a:cubicBezTo>
                <a:cubicBezTo>
                  <a:pt x="4050" y="6412"/>
                  <a:pt x="4388" y="6075"/>
                  <a:pt x="4725" y="6075"/>
                </a:cubicBezTo>
                <a:cubicBezTo>
                  <a:pt x="6075" y="6075"/>
                  <a:pt x="6075" y="6075"/>
                  <a:pt x="6075" y="6075"/>
                </a:cubicBezTo>
                <a:cubicBezTo>
                  <a:pt x="6075" y="4725"/>
                  <a:pt x="6075" y="4725"/>
                  <a:pt x="6075" y="4725"/>
                </a:cubicBezTo>
                <a:cubicBezTo>
                  <a:pt x="6075" y="4387"/>
                  <a:pt x="6412" y="4050"/>
                  <a:pt x="6750" y="4050"/>
                </a:cubicBezTo>
                <a:cubicBezTo>
                  <a:pt x="7088" y="4050"/>
                  <a:pt x="7425" y="4387"/>
                  <a:pt x="7425" y="4725"/>
                </a:cubicBezTo>
                <a:cubicBezTo>
                  <a:pt x="7425" y="6075"/>
                  <a:pt x="7425" y="6075"/>
                  <a:pt x="7425" y="6075"/>
                </a:cubicBezTo>
                <a:cubicBezTo>
                  <a:pt x="8775" y="6075"/>
                  <a:pt x="8775" y="6075"/>
                  <a:pt x="8775" y="6075"/>
                </a:cubicBezTo>
                <a:cubicBezTo>
                  <a:pt x="9113" y="6075"/>
                  <a:pt x="9450" y="6412"/>
                  <a:pt x="9450" y="6750"/>
                </a:cubicBezTo>
                <a:cubicBezTo>
                  <a:pt x="9450" y="7087"/>
                  <a:pt x="9113" y="7425"/>
                  <a:pt x="8775" y="7425"/>
                </a:cubicBezTo>
                <a:close/>
                <a:moveTo>
                  <a:pt x="4894" y="12994"/>
                </a:moveTo>
                <a:cubicBezTo>
                  <a:pt x="5231" y="12825"/>
                  <a:pt x="5569" y="12825"/>
                  <a:pt x="5906" y="12994"/>
                </a:cubicBezTo>
                <a:cubicBezTo>
                  <a:pt x="6750" y="14006"/>
                  <a:pt x="6750" y="14006"/>
                  <a:pt x="6750" y="14006"/>
                </a:cubicBezTo>
                <a:cubicBezTo>
                  <a:pt x="7594" y="12994"/>
                  <a:pt x="7594" y="12994"/>
                  <a:pt x="7594" y="12994"/>
                </a:cubicBezTo>
                <a:cubicBezTo>
                  <a:pt x="7931" y="12825"/>
                  <a:pt x="8269" y="12825"/>
                  <a:pt x="8606" y="12994"/>
                </a:cubicBezTo>
                <a:cubicBezTo>
                  <a:pt x="8775" y="13331"/>
                  <a:pt x="8775" y="13669"/>
                  <a:pt x="8606" y="14006"/>
                </a:cubicBezTo>
                <a:cubicBezTo>
                  <a:pt x="7594" y="14850"/>
                  <a:pt x="7594" y="14850"/>
                  <a:pt x="7594" y="14850"/>
                </a:cubicBezTo>
                <a:cubicBezTo>
                  <a:pt x="8606" y="15862"/>
                  <a:pt x="8606" y="15862"/>
                  <a:pt x="8606" y="15862"/>
                </a:cubicBezTo>
                <a:cubicBezTo>
                  <a:pt x="8775" y="16031"/>
                  <a:pt x="8775" y="16369"/>
                  <a:pt x="8606" y="16706"/>
                </a:cubicBezTo>
                <a:cubicBezTo>
                  <a:pt x="8269" y="16875"/>
                  <a:pt x="7931" y="16875"/>
                  <a:pt x="7594" y="16706"/>
                </a:cubicBezTo>
                <a:cubicBezTo>
                  <a:pt x="6750" y="15862"/>
                  <a:pt x="6750" y="15862"/>
                  <a:pt x="6750" y="15862"/>
                </a:cubicBezTo>
                <a:cubicBezTo>
                  <a:pt x="5906" y="16706"/>
                  <a:pt x="5906" y="16706"/>
                  <a:pt x="5906" y="16706"/>
                </a:cubicBezTo>
                <a:cubicBezTo>
                  <a:pt x="5569" y="16875"/>
                  <a:pt x="5231" y="16875"/>
                  <a:pt x="4894" y="16706"/>
                </a:cubicBezTo>
                <a:cubicBezTo>
                  <a:pt x="4725" y="16369"/>
                  <a:pt x="4725" y="16031"/>
                  <a:pt x="4894" y="15862"/>
                </a:cubicBezTo>
                <a:cubicBezTo>
                  <a:pt x="5906" y="14850"/>
                  <a:pt x="5906" y="14850"/>
                  <a:pt x="5906" y="14850"/>
                </a:cubicBezTo>
                <a:cubicBezTo>
                  <a:pt x="4894" y="14006"/>
                  <a:pt x="4894" y="14006"/>
                  <a:pt x="4894" y="14006"/>
                </a:cubicBezTo>
                <a:cubicBezTo>
                  <a:pt x="4725" y="13669"/>
                  <a:pt x="4725" y="13331"/>
                  <a:pt x="4894" y="12994"/>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572" name="Google Shape;1572;p160"/>
          <p:cNvSpPr/>
          <p:nvPr/>
        </p:nvSpPr>
        <p:spPr>
          <a:xfrm>
            <a:off x="4178330" y="2100965"/>
            <a:ext cx="803430" cy="865391"/>
          </a:xfrm>
          <a:custGeom>
            <a:rect b="b" l="l" r="r" t="t"/>
            <a:pathLst>
              <a:path extrusionOk="0" h="10422" w="9534">
                <a:moveTo>
                  <a:pt x="3491" y="1"/>
                </a:moveTo>
                <a:cubicBezTo>
                  <a:pt x="4143" y="1"/>
                  <a:pt x="4540" y="86"/>
                  <a:pt x="4540" y="1176"/>
                </a:cubicBezTo>
                <a:lnTo>
                  <a:pt x="4540" y="3625"/>
                </a:lnTo>
                <a:lnTo>
                  <a:pt x="3633" y="3625"/>
                </a:lnTo>
                <a:lnTo>
                  <a:pt x="3633" y="2493"/>
                </a:lnTo>
                <a:lnTo>
                  <a:pt x="2696" y="2493"/>
                </a:lnTo>
                <a:cubicBezTo>
                  <a:pt x="2597" y="2224"/>
                  <a:pt x="2342" y="2054"/>
                  <a:pt x="2044" y="2039"/>
                </a:cubicBezTo>
                <a:cubicBezTo>
                  <a:pt x="1675" y="2039"/>
                  <a:pt x="1363" y="2351"/>
                  <a:pt x="1363" y="2719"/>
                </a:cubicBezTo>
                <a:cubicBezTo>
                  <a:pt x="1363" y="3101"/>
                  <a:pt x="1675" y="3399"/>
                  <a:pt x="2044" y="3399"/>
                </a:cubicBezTo>
                <a:cubicBezTo>
                  <a:pt x="2342" y="3399"/>
                  <a:pt x="2597" y="3229"/>
                  <a:pt x="2696" y="2946"/>
                </a:cubicBezTo>
                <a:lnTo>
                  <a:pt x="3179" y="2946"/>
                </a:lnTo>
                <a:lnTo>
                  <a:pt x="3179" y="4078"/>
                </a:lnTo>
                <a:lnTo>
                  <a:pt x="4540" y="4078"/>
                </a:lnTo>
                <a:lnTo>
                  <a:pt x="4540" y="5891"/>
                </a:lnTo>
                <a:lnTo>
                  <a:pt x="2725" y="5891"/>
                </a:lnTo>
                <a:lnTo>
                  <a:pt x="2725" y="7292"/>
                </a:lnTo>
                <a:cubicBezTo>
                  <a:pt x="2455" y="7392"/>
                  <a:pt x="2285" y="7646"/>
                  <a:pt x="2271" y="7930"/>
                </a:cubicBezTo>
                <a:cubicBezTo>
                  <a:pt x="2271" y="8312"/>
                  <a:pt x="2583" y="8609"/>
                  <a:pt x="2952" y="8609"/>
                </a:cubicBezTo>
                <a:cubicBezTo>
                  <a:pt x="3335" y="8609"/>
                  <a:pt x="3633" y="8312"/>
                  <a:pt x="3633" y="7930"/>
                </a:cubicBezTo>
                <a:cubicBezTo>
                  <a:pt x="3633" y="7646"/>
                  <a:pt x="3462" y="7392"/>
                  <a:pt x="3179" y="7292"/>
                </a:cubicBezTo>
                <a:lnTo>
                  <a:pt x="3179" y="6344"/>
                </a:lnTo>
                <a:lnTo>
                  <a:pt x="4540" y="6344"/>
                </a:lnTo>
                <a:lnTo>
                  <a:pt x="4540" y="9374"/>
                </a:lnTo>
                <a:cubicBezTo>
                  <a:pt x="4540" y="10238"/>
                  <a:pt x="4101" y="10422"/>
                  <a:pt x="3718" y="10422"/>
                </a:cubicBezTo>
                <a:cubicBezTo>
                  <a:pt x="3320" y="10422"/>
                  <a:pt x="2597" y="10238"/>
                  <a:pt x="2342" y="9515"/>
                </a:cubicBezTo>
                <a:cubicBezTo>
                  <a:pt x="1788" y="9473"/>
                  <a:pt x="1320" y="9204"/>
                  <a:pt x="1079" y="8793"/>
                </a:cubicBezTo>
                <a:cubicBezTo>
                  <a:pt x="880" y="8439"/>
                  <a:pt x="866" y="8029"/>
                  <a:pt x="1051" y="7604"/>
                </a:cubicBezTo>
                <a:cubicBezTo>
                  <a:pt x="398" y="7307"/>
                  <a:pt x="1" y="6754"/>
                  <a:pt x="1" y="6117"/>
                </a:cubicBezTo>
                <a:cubicBezTo>
                  <a:pt x="1" y="5721"/>
                  <a:pt x="129" y="5452"/>
                  <a:pt x="299" y="5211"/>
                </a:cubicBezTo>
                <a:lnTo>
                  <a:pt x="1405" y="5211"/>
                </a:lnTo>
                <a:cubicBezTo>
                  <a:pt x="1505" y="5494"/>
                  <a:pt x="1760" y="5664"/>
                  <a:pt x="2044" y="5664"/>
                </a:cubicBezTo>
                <a:cubicBezTo>
                  <a:pt x="2427" y="5664"/>
                  <a:pt x="2725" y="5367"/>
                  <a:pt x="2725" y="4985"/>
                </a:cubicBezTo>
                <a:cubicBezTo>
                  <a:pt x="2725" y="4616"/>
                  <a:pt x="2427" y="4305"/>
                  <a:pt x="2044" y="4305"/>
                </a:cubicBezTo>
                <a:cubicBezTo>
                  <a:pt x="1760" y="4319"/>
                  <a:pt x="1505" y="4489"/>
                  <a:pt x="1405" y="4758"/>
                </a:cubicBezTo>
                <a:lnTo>
                  <a:pt x="228" y="4758"/>
                </a:lnTo>
                <a:cubicBezTo>
                  <a:pt x="72" y="4362"/>
                  <a:pt x="1" y="3993"/>
                  <a:pt x="1" y="3625"/>
                </a:cubicBezTo>
                <a:cubicBezTo>
                  <a:pt x="1" y="2422"/>
                  <a:pt x="724" y="1374"/>
                  <a:pt x="1646" y="1162"/>
                </a:cubicBezTo>
                <a:cubicBezTo>
                  <a:pt x="1888" y="567"/>
                  <a:pt x="2569" y="1"/>
                  <a:pt x="3491" y="1"/>
                </a:cubicBezTo>
                <a:close/>
                <a:moveTo>
                  <a:pt x="6058" y="1"/>
                </a:moveTo>
                <a:cubicBezTo>
                  <a:pt x="6980" y="1"/>
                  <a:pt x="7661" y="567"/>
                  <a:pt x="7903" y="1162"/>
                </a:cubicBezTo>
                <a:cubicBezTo>
                  <a:pt x="8825" y="1374"/>
                  <a:pt x="9534" y="2422"/>
                  <a:pt x="9534" y="3625"/>
                </a:cubicBezTo>
                <a:cubicBezTo>
                  <a:pt x="9534" y="4093"/>
                  <a:pt x="9420" y="4560"/>
                  <a:pt x="9179" y="5126"/>
                </a:cubicBezTo>
                <a:cubicBezTo>
                  <a:pt x="9378" y="5367"/>
                  <a:pt x="9534" y="5664"/>
                  <a:pt x="9534" y="6117"/>
                </a:cubicBezTo>
                <a:cubicBezTo>
                  <a:pt x="9534" y="6627"/>
                  <a:pt x="9293" y="7066"/>
                  <a:pt x="8853" y="7377"/>
                </a:cubicBezTo>
                <a:lnTo>
                  <a:pt x="8853" y="6117"/>
                </a:lnTo>
                <a:lnTo>
                  <a:pt x="6810" y="6117"/>
                </a:lnTo>
                <a:lnTo>
                  <a:pt x="6810" y="5409"/>
                </a:lnTo>
                <a:cubicBezTo>
                  <a:pt x="7094" y="5310"/>
                  <a:pt x="7264" y="5055"/>
                  <a:pt x="7264" y="4758"/>
                </a:cubicBezTo>
                <a:cubicBezTo>
                  <a:pt x="7264" y="4390"/>
                  <a:pt x="6966" y="4078"/>
                  <a:pt x="6583" y="4078"/>
                </a:cubicBezTo>
                <a:cubicBezTo>
                  <a:pt x="6541" y="4078"/>
                  <a:pt x="6498" y="4093"/>
                  <a:pt x="6456" y="4093"/>
                </a:cubicBezTo>
                <a:cubicBezTo>
                  <a:pt x="6186" y="4149"/>
                  <a:pt x="5973" y="4362"/>
                  <a:pt x="5916" y="4631"/>
                </a:cubicBezTo>
                <a:cubicBezTo>
                  <a:pt x="5860" y="4956"/>
                  <a:pt x="6044" y="5296"/>
                  <a:pt x="6356" y="5409"/>
                </a:cubicBezTo>
                <a:lnTo>
                  <a:pt x="6356" y="6570"/>
                </a:lnTo>
                <a:lnTo>
                  <a:pt x="8399" y="6570"/>
                </a:lnTo>
                <a:lnTo>
                  <a:pt x="8399" y="7477"/>
                </a:lnTo>
                <a:cubicBezTo>
                  <a:pt x="8399" y="7519"/>
                  <a:pt x="8413" y="7547"/>
                  <a:pt x="8427" y="7576"/>
                </a:cubicBezTo>
                <a:cubicBezTo>
                  <a:pt x="8527" y="7788"/>
                  <a:pt x="8626" y="8015"/>
                  <a:pt x="8626" y="8241"/>
                </a:cubicBezTo>
                <a:cubicBezTo>
                  <a:pt x="8612" y="8439"/>
                  <a:pt x="8555" y="8623"/>
                  <a:pt x="8470" y="8793"/>
                </a:cubicBezTo>
                <a:cubicBezTo>
                  <a:pt x="8229" y="9204"/>
                  <a:pt x="7761" y="9473"/>
                  <a:pt x="7207" y="9515"/>
                </a:cubicBezTo>
                <a:cubicBezTo>
                  <a:pt x="6952" y="10238"/>
                  <a:pt x="6229" y="10422"/>
                  <a:pt x="5831" y="10422"/>
                </a:cubicBezTo>
                <a:cubicBezTo>
                  <a:pt x="5448" y="10422"/>
                  <a:pt x="4994" y="10252"/>
                  <a:pt x="4994" y="9374"/>
                </a:cubicBezTo>
                <a:lnTo>
                  <a:pt x="4994" y="8156"/>
                </a:lnTo>
                <a:lnTo>
                  <a:pt x="5945" y="8156"/>
                </a:lnTo>
                <a:cubicBezTo>
                  <a:pt x="6044" y="8439"/>
                  <a:pt x="6299" y="8609"/>
                  <a:pt x="6583" y="8609"/>
                </a:cubicBezTo>
                <a:cubicBezTo>
                  <a:pt x="6966" y="8609"/>
                  <a:pt x="7278" y="8312"/>
                  <a:pt x="7264" y="7930"/>
                </a:cubicBezTo>
                <a:cubicBezTo>
                  <a:pt x="7264" y="7887"/>
                  <a:pt x="7264" y="7845"/>
                  <a:pt x="7264" y="7802"/>
                </a:cubicBezTo>
                <a:cubicBezTo>
                  <a:pt x="7207" y="7533"/>
                  <a:pt x="6995" y="7321"/>
                  <a:pt x="6725" y="7264"/>
                </a:cubicBezTo>
                <a:cubicBezTo>
                  <a:pt x="6370" y="7208"/>
                  <a:pt x="6058" y="7406"/>
                  <a:pt x="5945" y="7703"/>
                </a:cubicBezTo>
                <a:lnTo>
                  <a:pt x="4994" y="7703"/>
                </a:lnTo>
                <a:lnTo>
                  <a:pt x="4994" y="2946"/>
                </a:lnTo>
                <a:lnTo>
                  <a:pt x="6853" y="2946"/>
                </a:lnTo>
                <a:cubicBezTo>
                  <a:pt x="6952" y="3229"/>
                  <a:pt x="7207" y="3399"/>
                  <a:pt x="7491" y="3399"/>
                </a:cubicBezTo>
                <a:cubicBezTo>
                  <a:pt x="7874" y="3399"/>
                  <a:pt x="8186" y="3101"/>
                  <a:pt x="8172" y="2719"/>
                </a:cubicBezTo>
                <a:cubicBezTo>
                  <a:pt x="8172" y="2677"/>
                  <a:pt x="8172" y="2634"/>
                  <a:pt x="8172" y="2592"/>
                </a:cubicBezTo>
                <a:cubicBezTo>
                  <a:pt x="8115" y="2323"/>
                  <a:pt x="7903" y="2110"/>
                  <a:pt x="7633" y="2054"/>
                </a:cubicBezTo>
                <a:cubicBezTo>
                  <a:pt x="7278" y="1997"/>
                  <a:pt x="6966" y="2195"/>
                  <a:pt x="6853" y="2493"/>
                </a:cubicBezTo>
                <a:lnTo>
                  <a:pt x="4994" y="2493"/>
                </a:lnTo>
                <a:lnTo>
                  <a:pt x="4994" y="1176"/>
                </a:lnTo>
                <a:cubicBezTo>
                  <a:pt x="4994" y="86"/>
                  <a:pt x="5406" y="1"/>
                  <a:pt x="6058" y="1"/>
                </a:cubicBez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3" name="Google Shape;1573;p160"/>
          <p:cNvSpPr txBox="1"/>
          <p:nvPr/>
        </p:nvSpPr>
        <p:spPr>
          <a:xfrm>
            <a:off x="1184830" y="3059725"/>
            <a:ext cx="9231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Bild</a:t>
            </a:r>
            <a:endParaRPr sz="1200">
              <a:solidFill>
                <a:schemeClr val="lt1"/>
              </a:solidFill>
              <a:latin typeface="Fira Sans Light"/>
              <a:ea typeface="Fira Sans Light"/>
              <a:cs typeface="Fira Sans Light"/>
              <a:sym typeface="Fira Sans Light"/>
            </a:endParaRPr>
          </a:p>
        </p:txBody>
      </p:sp>
      <p:sp>
        <p:nvSpPr>
          <p:cNvPr id="1574" name="Google Shape;1574;p160"/>
          <p:cNvSpPr txBox="1"/>
          <p:nvPr/>
        </p:nvSpPr>
        <p:spPr>
          <a:xfrm>
            <a:off x="2744205" y="1361475"/>
            <a:ext cx="1436700" cy="6465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Extrahera</a:t>
            </a:r>
            <a:br>
              <a:rPr lang="en" sz="1200">
                <a:solidFill>
                  <a:schemeClr val="lt1"/>
                </a:solidFill>
                <a:latin typeface="Fira Sans Light"/>
                <a:ea typeface="Fira Sans Light"/>
                <a:cs typeface="Fira Sans Light"/>
                <a:sym typeface="Fira Sans Light"/>
              </a:rPr>
            </a:br>
            <a:r>
              <a:rPr lang="en" sz="1200">
                <a:solidFill>
                  <a:schemeClr val="lt1"/>
                </a:solidFill>
                <a:latin typeface="Fira Sans Light"/>
                <a:ea typeface="Fira Sans Light"/>
                <a:cs typeface="Fira Sans Light"/>
                <a:sym typeface="Fira Sans Light"/>
              </a:rPr>
              <a:t>Metadata</a:t>
            </a:r>
            <a:endParaRPr sz="1200">
              <a:solidFill>
                <a:schemeClr val="lt1"/>
              </a:solidFill>
              <a:latin typeface="Fira Sans Light"/>
              <a:ea typeface="Fira Sans Light"/>
              <a:cs typeface="Fira Sans Light"/>
              <a:sym typeface="Fira Sans Light"/>
            </a:endParaRPr>
          </a:p>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OCR</a:t>
            </a:r>
            <a:endParaRPr sz="1200">
              <a:solidFill>
                <a:schemeClr val="lt1"/>
              </a:solidFill>
              <a:latin typeface="Fira Sans Light"/>
              <a:ea typeface="Fira Sans Light"/>
              <a:cs typeface="Fira Sans Light"/>
              <a:sym typeface="Fira Sans Light"/>
            </a:endParaRPr>
          </a:p>
        </p:txBody>
      </p:sp>
      <p:sp>
        <p:nvSpPr>
          <p:cNvPr id="1575" name="Google Shape;1575;p160"/>
          <p:cNvSpPr txBox="1"/>
          <p:nvPr/>
        </p:nvSpPr>
        <p:spPr>
          <a:xfrm>
            <a:off x="2990239" y="4351575"/>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Dektektera</a:t>
            </a:r>
            <a:endParaRPr sz="1200">
              <a:solidFill>
                <a:schemeClr val="lt1"/>
              </a:solidFill>
              <a:latin typeface="Fira Sans Light"/>
              <a:ea typeface="Fira Sans Light"/>
              <a:cs typeface="Fira Sans Light"/>
              <a:sym typeface="Fira Sans Light"/>
            </a:endParaRPr>
          </a:p>
        </p:txBody>
      </p:sp>
      <p:sp>
        <p:nvSpPr>
          <p:cNvPr id="1576" name="Google Shape;1576;p160"/>
          <p:cNvSpPr txBox="1"/>
          <p:nvPr/>
        </p:nvSpPr>
        <p:spPr>
          <a:xfrm>
            <a:off x="5840136" y="1352288"/>
            <a:ext cx="12510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Positions bestämma</a:t>
            </a:r>
            <a:endParaRPr sz="1200">
              <a:solidFill>
                <a:schemeClr val="lt1"/>
              </a:solidFill>
              <a:latin typeface="Fira Sans Light"/>
              <a:ea typeface="Fira Sans Light"/>
              <a:cs typeface="Fira Sans Light"/>
              <a:sym typeface="Fira Sans Light"/>
            </a:endParaRPr>
          </a:p>
        </p:txBody>
      </p:sp>
      <p:sp>
        <p:nvSpPr>
          <p:cNvPr id="1577" name="Google Shape;1577;p160"/>
          <p:cNvSpPr txBox="1"/>
          <p:nvPr/>
        </p:nvSpPr>
        <p:spPr>
          <a:xfrm>
            <a:off x="6016606" y="2598307"/>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Tagga</a:t>
            </a:r>
            <a:endParaRPr sz="1200">
              <a:solidFill>
                <a:schemeClr val="lt1"/>
              </a:solidFill>
              <a:latin typeface="Fira Sans Light"/>
              <a:ea typeface="Fira Sans Light"/>
              <a:cs typeface="Fira Sans Light"/>
              <a:sym typeface="Fira Sans Light"/>
            </a:endParaRPr>
          </a:p>
        </p:txBody>
      </p:sp>
      <p:sp>
        <p:nvSpPr>
          <p:cNvPr id="1578" name="Google Shape;1578;p160"/>
          <p:cNvSpPr txBox="1"/>
          <p:nvPr/>
        </p:nvSpPr>
        <p:spPr>
          <a:xfrm>
            <a:off x="5878242" y="4074525"/>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Segmentering</a:t>
            </a:r>
            <a:endParaRPr sz="1200">
              <a:solidFill>
                <a:schemeClr val="lt1"/>
              </a:solidFill>
              <a:latin typeface="Fira Sans Light"/>
              <a:ea typeface="Fira Sans Light"/>
              <a:cs typeface="Fira Sans Light"/>
              <a:sym typeface="Fira Sans Light"/>
            </a:endParaRPr>
          </a:p>
        </p:txBody>
      </p:sp>
      <p:cxnSp>
        <p:nvCxnSpPr>
          <p:cNvPr id="1579" name="Google Shape;1579;p160"/>
          <p:cNvCxnSpPr/>
          <p:nvPr/>
        </p:nvCxnSpPr>
        <p:spPr>
          <a:xfrm flipH="1" rot="10800000">
            <a:off x="2402255" y="2577375"/>
            <a:ext cx="1392600" cy="1800"/>
          </a:xfrm>
          <a:prstGeom prst="straightConnector1">
            <a:avLst/>
          </a:prstGeom>
          <a:noFill/>
          <a:ln cap="flat" cmpd="sng" w="152400">
            <a:solidFill>
              <a:schemeClr val="lt1"/>
            </a:solidFill>
            <a:prstDash val="solid"/>
            <a:round/>
            <a:headEnd len="med" w="med" type="none"/>
            <a:tailEnd len="med" w="med" type="stealth"/>
          </a:ln>
        </p:spPr>
      </p:cxnSp>
      <p:cxnSp>
        <p:nvCxnSpPr>
          <p:cNvPr id="1580" name="Google Shape;1580;p160"/>
          <p:cNvCxnSpPr/>
          <p:nvPr/>
        </p:nvCxnSpPr>
        <p:spPr>
          <a:xfrm rot="10800000">
            <a:off x="3847005" y="1371925"/>
            <a:ext cx="425400" cy="609300"/>
          </a:xfrm>
          <a:prstGeom prst="straightConnector1">
            <a:avLst/>
          </a:prstGeom>
          <a:noFill/>
          <a:ln cap="flat" cmpd="sng" w="76200">
            <a:solidFill>
              <a:schemeClr val="lt1"/>
            </a:solidFill>
            <a:prstDash val="solid"/>
            <a:round/>
            <a:headEnd len="med" w="med" type="none"/>
            <a:tailEnd len="med" w="med" type="stealth"/>
          </a:ln>
        </p:spPr>
      </p:cxnSp>
      <p:cxnSp>
        <p:nvCxnSpPr>
          <p:cNvPr id="1581" name="Google Shape;1581;p160"/>
          <p:cNvCxnSpPr/>
          <p:nvPr/>
        </p:nvCxnSpPr>
        <p:spPr>
          <a:xfrm flipH="1" rot="10800000">
            <a:off x="5112692" y="1332200"/>
            <a:ext cx="796800" cy="789300"/>
          </a:xfrm>
          <a:prstGeom prst="straightConnector1">
            <a:avLst/>
          </a:prstGeom>
          <a:noFill/>
          <a:ln cap="flat" cmpd="sng" w="76200">
            <a:solidFill>
              <a:schemeClr val="lt1"/>
            </a:solidFill>
            <a:prstDash val="solid"/>
            <a:round/>
            <a:headEnd len="med" w="med" type="none"/>
            <a:tailEnd len="med" w="med" type="stealth"/>
          </a:ln>
        </p:spPr>
      </p:cxnSp>
      <p:cxnSp>
        <p:nvCxnSpPr>
          <p:cNvPr id="1582" name="Google Shape;1582;p160"/>
          <p:cNvCxnSpPr/>
          <p:nvPr/>
        </p:nvCxnSpPr>
        <p:spPr>
          <a:xfrm flipH="1" rot="10800000">
            <a:off x="5209492" y="2570850"/>
            <a:ext cx="1085700" cy="1800"/>
          </a:xfrm>
          <a:prstGeom prst="straightConnector1">
            <a:avLst/>
          </a:prstGeom>
          <a:noFill/>
          <a:ln cap="flat" cmpd="sng" w="76200">
            <a:solidFill>
              <a:schemeClr val="lt1"/>
            </a:solidFill>
            <a:prstDash val="solid"/>
            <a:round/>
            <a:headEnd len="med" w="med" type="none"/>
            <a:tailEnd len="med" w="med" type="stealth"/>
          </a:ln>
        </p:spPr>
      </p:cxnSp>
      <p:cxnSp>
        <p:nvCxnSpPr>
          <p:cNvPr id="1583" name="Google Shape;1583;p160"/>
          <p:cNvCxnSpPr/>
          <p:nvPr/>
        </p:nvCxnSpPr>
        <p:spPr>
          <a:xfrm>
            <a:off x="5041292" y="2974825"/>
            <a:ext cx="868200" cy="576300"/>
          </a:xfrm>
          <a:prstGeom prst="straightConnector1">
            <a:avLst/>
          </a:prstGeom>
          <a:noFill/>
          <a:ln cap="flat" cmpd="sng" w="76200">
            <a:solidFill>
              <a:schemeClr val="lt1"/>
            </a:solidFill>
            <a:prstDash val="solid"/>
            <a:round/>
            <a:headEnd len="med" w="med" type="none"/>
            <a:tailEnd len="med" w="med" type="stealth"/>
          </a:ln>
        </p:spPr>
      </p:cxnSp>
      <p:cxnSp>
        <p:nvCxnSpPr>
          <p:cNvPr id="1584" name="Google Shape;1584;p160"/>
          <p:cNvCxnSpPr/>
          <p:nvPr/>
        </p:nvCxnSpPr>
        <p:spPr>
          <a:xfrm flipH="1">
            <a:off x="3847005" y="3124375"/>
            <a:ext cx="425400" cy="609600"/>
          </a:xfrm>
          <a:prstGeom prst="straightConnector1">
            <a:avLst/>
          </a:prstGeom>
          <a:noFill/>
          <a:ln cap="flat" cmpd="sng" w="76200">
            <a:solidFill>
              <a:schemeClr val="lt1"/>
            </a:solidFill>
            <a:prstDash val="solid"/>
            <a:round/>
            <a:headEnd len="med" w="med" type="none"/>
            <a:tailEnd len="med" w="med" type="stealth"/>
          </a:ln>
        </p:spPr>
      </p:cxnSp>
      <p:sp>
        <p:nvSpPr>
          <p:cNvPr id="1585" name="Google Shape;1585;p160"/>
          <p:cNvSpPr txBox="1"/>
          <p:nvPr/>
        </p:nvSpPr>
        <p:spPr>
          <a:xfrm>
            <a:off x="648300" y="262975"/>
            <a:ext cx="7847700" cy="313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Fira Sans Light"/>
                <a:ea typeface="Fira Sans Light"/>
                <a:cs typeface="Fira Sans Light"/>
                <a:sym typeface="Fira Sans Light"/>
              </a:rPr>
              <a:t>Textbaserad AI-analys utifrån </a:t>
            </a:r>
            <a:r>
              <a:rPr b="1" lang="en" sz="1400">
                <a:solidFill>
                  <a:srgbClr val="FFFFFF"/>
                </a:solidFill>
                <a:latin typeface="Fira Sans"/>
                <a:ea typeface="Fira Sans"/>
                <a:cs typeface="Fira Sans"/>
                <a:sym typeface="Fira Sans"/>
              </a:rPr>
              <a:t>enskilda </a:t>
            </a:r>
            <a:r>
              <a:rPr lang="en" sz="1400">
                <a:solidFill>
                  <a:srgbClr val="FFFFFF"/>
                </a:solidFill>
                <a:latin typeface="Fira Sans Light"/>
                <a:ea typeface="Fira Sans Light"/>
                <a:cs typeface="Fira Sans Light"/>
                <a:sym typeface="Fira Sans Light"/>
              </a:rPr>
              <a:t>dokument och texter</a:t>
            </a:r>
            <a:endParaRPr sz="1400">
              <a:solidFill>
                <a:srgbClr val="FFFFFF"/>
              </a:solidFill>
              <a:latin typeface="Fira Sans Light"/>
              <a:ea typeface="Fira Sans Light"/>
              <a:cs typeface="Fira Sans Light"/>
              <a:sym typeface="Fira Sans Light"/>
            </a:endParaRPr>
          </a:p>
        </p:txBody>
      </p:sp>
      <p:sp>
        <p:nvSpPr>
          <p:cNvPr id="1586" name="Google Shape;1586;p160"/>
          <p:cNvSpPr/>
          <p:nvPr/>
        </p:nvSpPr>
        <p:spPr>
          <a:xfrm>
            <a:off x="3192480" y="847693"/>
            <a:ext cx="540007" cy="531147"/>
          </a:xfrm>
          <a:custGeom>
            <a:rect b="b" l="l" r="r" t="t"/>
            <a:pathLst>
              <a:path extrusionOk="0" h="5844" w="5855">
                <a:moveTo>
                  <a:pt x="3828" y="1124"/>
                </a:moveTo>
                <a:cubicBezTo>
                  <a:pt x="3955" y="1124"/>
                  <a:pt x="4053" y="1237"/>
                  <a:pt x="4053" y="1349"/>
                </a:cubicBezTo>
                <a:cubicBezTo>
                  <a:pt x="4053" y="1475"/>
                  <a:pt x="3955" y="1574"/>
                  <a:pt x="3828" y="1574"/>
                </a:cubicBezTo>
                <a:lnTo>
                  <a:pt x="1126" y="1574"/>
                </a:lnTo>
                <a:cubicBezTo>
                  <a:pt x="1014" y="1574"/>
                  <a:pt x="901" y="1475"/>
                  <a:pt x="901" y="1349"/>
                </a:cubicBezTo>
                <a:cubicBezTo>
                  <a:pt x="901" y="1237"/>
                  <a:pt x="1014" y="1124"/>
                  <a:pt x="1126" y="1124"/>
                </a:cubicBezTo>
                <a:close/>
                <a:moveTo>
                  <a:pt x="4278" y="4270"/>
                </a:moveTo>
                <a:lnTo>
                  <a:pt x="4278" y="4720"/>
                </a:lnTo>
                <a:lnTo>
                  <a:pt x="4728" y="4720"/>
                </a:lnTo>
                <a:lnTo>
                  <a:pt x="4728" y="4270"/>
                </a:lnTo>
                <a:close/>
                <a:moveTo>
                  <a:pt x="451" y="1"/>
                </a:moveTo>
                <a:cubicBezTo>
                  <a:pt x="212" y="1"/>
                  <a:pt x="1" y="211"/>
                  <a:pt x="1" y="450"/>
                </a:cubicBezTo>
                <a:lnTo>
                  <a:pt x="1" y="4495"/>
                </a:lnTo>
                <a:cubicBezTo>
                  <a:pt x="1" y="4748"/>
                  <a:pt x="212" y="4944"/>
                  <a:pt x="451" y="4944"/>
                </a:cubicBezTo>
                <a:lnTo>
                  <a:pt x="2702" y="4944"/>
                </a:lnTo>
                <a:lnTo>
                  <a:pt x="2702" y="3821"/>
                </a:lnTo>
                <a:lnTo>
                  <a:pt x="1126" y="3821"/>
                </a:lnTo>
                <a:cubicBezTo>
                  <a:pt x="1014" y="3821"/>
                  <a:pt x="901" y="3722"/>
                  <a:pt x="901" y="3596"/>
                </a:cubicBezTo>
                <a:cubicBezTo>
                  <a:pt x="901" y="3484"/>
                  <a:pt x="1014" y="3371"/>
                  <a:pt x="1126" y="3371"/>
                </a:cubicBezTo>
                <a:lnTo>
                  <a:pt x="2702" y="3371"/>
                </a:lnTo>
                <a:cubicBezTo>
                  <a:pt x="2702" y="3006"/>
                  <a:pt x="3012" y="2697"/>
                  <a:pt x="3378" y="2697"/>
                </a:cubicBezTo>
                <a:lnTo>
                  <a:pt x="1126" y="2697"/>
                </a:lnTo>
                <a:cubicBezTo>
                  <a:pt x="1014" y="2697"/>
                  <a:pt x="901" y="2599"/>
                  <a:pt x="901" y="2473"/>
                </a:cubicBezTo>
                <a:cubicBezTo>
                  <a:pt x="901" y="2360"/>
                  <a:pt x="1014" y="2248"/>
                  <a:pt x="1126" y="2248"/>
                </a:cubicBezTo>
                <a:lnTo>
                  <a:pt x="3828" y="2248"/>
                </a:lnTo>
                <a:cubicBezTo>
                  <a:pt x="3955" y="2248"/>
                  <a:pt x="4053" y="2360"/>
                  <a:pt x="4053" y="2473"/>
                </a:cubicBezTo>
                <a:cubicBezTo>
                  <a:pt x="4053" y="2599"/>
                  <a:pt x="3955" y="2697"/>
                  <a:pt x="3828" y="2697"/>
                </a:cubicBezTo>
                <a:lnTo>
                  <a:pt x="4954" y="2697"/>
                </a:lnTo>
                <a:lnTo>
                  <a:pt x="4954" y="450"/>
                </a:lnTo>
                <a:cubicBezTo>
                  <a:pt x="4954" y="211"/>
                  <a:pt x="4757" y="1"/>
                  <a:pt x="4503" y="1"/>
                </a:cubicBezTo>
                <a:close/>
                <a:moveTo>
                  <a:pt x="4954" y="3596"/>
                </a:moveTo>
                <a:cubicBezTo>
                  <a:pt x="5080" y="3596"/>
                  <a:pt x="5179" y="3708"/>
                  <a:pt x="5179" y="3821"/>
                </a:cubicBezTo>
                <a:cubicBezTo>
                  <a:pt x="5305" y="3821"/>
                  <a:pt x="5404" y="3933"/>
                  <a:pt x="5404" y="4045"/>
                </a:cubicBezTo>
                <a:cubicBezTo>
                  <a:pt x="5404" y="4172"/>
                  <a:pt x="5305" y="4270"/>
                  <a:pt x="5179" y="4270"/>
                </a:cubicBezTo>
                <a:lnTo>
                  <a:pt x="5179" y="4720"/>
                </a:lnTo>
                <a:cubicBezTo>
                  <a:pt x="5305" y="4720"/>
                  <a:pt x="5404" y="4832"/>
                  <a:pt x="5404" y="4944"/>
                </a:cubicBezTo>
                <a:cubicBezTo>
                  <a:pt x="5404" y="5071"/>
                  <a:pt x="5305" y="5169"/>
                  <a:pt x="5179" y="5169"/>
                </a:cubicBezTo>
                <a:cubicBezTo>
                  <a:pt x="5179" y="5295"/>
                  <a:pt x="5080" y="5394"/>
                  <a:pt x="4954" y="5394"/>
                </a:cubicBezTo>
                <a:cubicBezTo>
                  <a:pt x="4841" y="5394"/>
                  <a:pt x="4728" y="5295"/>
                  <a:pt x="4728" y="5169"/>
                </a:cubicBezTo>
                <a:lnTo>
                  <a:pt x="4278" y="5169"/>
                </a:lnTo>
                <a:cubicBezTo>
                  <a:pt x="4278" y="5295"/>
                  <a:pt x="4180" y="5394"/>
                  <a:pt x="4053" y="5394"/>
                </a:cubicBezTo>
                <a:cubicBezTo>
                  <a:pt x="3940" y="5394"/>
                  <a:pt x="3828" y="5295"/>
                  <a:pt x="3828" y="5169"/>
                </a:cubicBezTo>
                <a:cubicBezTo>
                  <a:pt x="3715" y="5169"/>
                  <a:pt x="3603" y="5071"/>
                  <a:pt x="3603" y="4944"/>
                </a:cubicBezTo>
                <a:cubicBezTo>
                  <a:pt x="3603" y="4832"/>
                  <a:pt x="3715" y="4720"/>
                  <a:pt x="3828" y="4720"/>
                </a:cubicBezTo>
                <a:lnTo>
                  <a:pt x="3828" y="4270"/>
                </a:lnTo>
                <a:cubicBezTo>
                  <a:pt x="3715" y="4270"/>
                  <a:pt x="3603" y="4172"/>
                  <a:pt x="3603" y="4045"/>
                </a:cubicBezTo>
                <a:cubicBezTo>
                  <a:pt x="3603" y="3933"/>
                  <a:pt x="3715" y="3821"/>
                  <a:pt x="3828" y="3821"/>
                </a:cubicBezTo>
                <a:cubicBezTo>
                  <a:pt x="3828" y="3708"/>
                  <a:pt x="3940" y="3596"/>
                  <a:pt x="4053" y="3596"/>
                </a:cubicBezTo>
                <a:cubicBezTo>
                  <a:pt x="4180" y="3596"/>
                  <a:pt x="4278" y="3708"/>
                  <a:pt x="4278" y="3821"/>
                </a:cubicBezTo>
                <a:lnTo>
                  <a:pt x="4728" y="3821"/>
                </a:lnTo>
                <a:cubicBezTo>
                  <a:pt x="4728" y="3708"/>
                  <a:pt x="4841" y="3596"/>
                  <a:pt x="4954" y="3596"/>
                </a:cubicBezTo>
                <a:close/>
                <a:moveTo>
                  <a:pt x="3603" y="3147"/>
                </a:moveTo>
                <a:cubicBezTo>
                  <a:pt x="3364" y="3147"/>
                  <a:pt x="3153" y="3357"/>
                  <a:pt x="3153" y="3596"/>
                </a:cubicBezTo>
                <a:lnTo>
                  <a:pt x="3153" y="5394"/>
                </a:lnTo>
                <a:cubicBezTo>
                  <a:pt x="3153" y="5646"/>
                  <a:pt x="3364" y="5843"/>
                  <a:pt x="3603" y="5843"/>
                </a:cubicBezTo>
                <a:lnTo>
                  <a:pt x="5404" y="5843"/>
                </a:lnTo>
                <a:cubicBezTo>
                  <a:pt x="5657" y="5843"/>
                  <a:pt x="5854" y="5646"/>
                  <a:pt x="5854" y="5394"/>
                </a:cubicBezTo>
                <a:lnTo>
                  <a:pt x="5854" y="3596"/>
                </a:lnTo>
                <a:cubicBezTo>
                  <a:pt x="5854" y="3357"/>
                  <a:pt x="5657" y="3147"/>
                  <a:pt x="5404" y="3147"/>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587" name="Google Shape;1587;p160"/>
          <p:cNvCxnSpPr/>
          <p:nvPr/>
        </p:nvCxnSpPr>
        <p:spPr>
          <a:xfrm flipH="1" rot="10800000">
            <a:off x="648300" y="563425"/>
            <a:ext cx="7847700" cy="13200"/>
          </a:xfrm>
          <a:prstGeom prst="straightConnector1">
            <a:avLst/>
          </a:prstGeom>
          <a:noFill/>
          <a:ln cap="flat" cmpd="sng" w="19050">
            <a:solidFill>
              <a:schemeClr val="lt1"/>
            </a:solidFill>
            <a:prstDash val="solid"/>
            <a:round/>
            <a:headEnd len="med" w="med" type="none"/>
            <a:tailEnd len="med" w="med" type="none"/>
          </a:ln>
        </p:spPr>
      </p:cxnSp>
      <p:sp>
        <p:nvSpPr>
          <p:cNvPr id="1588" name="Google Shape;1588;p160"/>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589" name="Google Shape;1589;p160"/>
          <p:cNvSpPr/>
          <p:nvPr/>
        </p:nvSpPr>
        <p:spPr>
          <a:xfrm>
            <a:off x="1313921" y="2282002"/>
            <a:ext cx="664902" cy="576288"/>
          </a:xfrm>
          <a:custGeom>
            <a:rect b="b" l="l" r="r" t="t"/>
            <a:pathLst>
              <a:path extrusionOk="0" h="21600" w="21600">
                <a:moveTo>
                  <a:pt x="19800" y="16200"/>
                </a:moveTo>
                <a:lnTo>
                  <a:pt x="13050" y="8400"/>
                </a:lnTo>
                <a:lnTo>
                  <a:pt x="9000" y="13800"/>
                </a:lnTo>
                <a:lnTo>
                  <a:pt x="6300" y="12000"/>
                </a:lnTo>
                <a:lnTo>
                  <a:pt x="1800" y="16800"/>
                </a:lnTo>
                <a:lnTo>
                  <a:pt x="1800" y="2400"/>
                </a:lnTo>
                <a:lnTo>
                  <a:pt x="19800" y="2400"/>
                </a:lnTo>
                <a:cubicBezTo>
                  <a:pt x="19800" y="2400"/>
                  <a:pt x="19800" y="16200"/>
                  <a:pt x="19800" y="16200"/>
                </a:cubicBezTo>
                <a:close/>
                <a:moveTo>
                  <a:pt x="2700" y="19200"/>
                </a:moveTo>
                <a:lnTo>
                  <a:pt x="6300" y="15000"/>
                </a:lnTo>
                <a:lnTo>
                  <a:pt x="9450" y="16800"/>
                </a:lnTo>
                <a:lnTo>
                  <a:pt x="13050" y="12000"/>
                </a:lnTo>
                <a:lnTo>
                  <a:pt x="19350" y="19200"/>
                </a:lnTo>
                <a:cubicBezTo>
                  <a:pt x="19350" y="19200"/>
                  <a:pt x="2700" y="19200"/>
                  <a:pt x="2700" y="19200"/>
                </a:cubicBezTo>
                <a:close/>
                <a:moveTo>
                  <a:pt x="0" y="0"/>
                </a:moveTo>
                <a:lnTo>
                  <a:pt x="0" y="21600"/>
                </a:lnTo>
                <a:lnTo>
                  <a:pt x="21600" y="21600"/>
                </a:lnTo>
                <a:lnTo>
                  <a:pt x="21600" y="0"/>
                </a:lnTo>
                <a:cubicBezTo>
                  <a:pt x="21600" y="0"/>
                  <a:pt x="0" y="0"/>
                  <a:pt x="0" y="0"/>
                </a:cubicBezTo>
                <a:close/>
                <a:moveTo>
                  <a:pt x="5400" y="9600"/>
                </a:moveTo>
                <a:cubicBezTo>
                  <a:pt x="6394" y="9600"/>
                  <a:pt x="7200" y="8525"/>
                  <a:pt x="7200" y="7200"/>
                </a:cubicBezTo>
                <a:cubicBezTo>
                  <a:pt x="7200" y="5875"/>
                  <a:pt x="6394" y="4800"/>
                  <a:pt x="5400" y="4800"/>
                </a:cubicBezTo>
                <a:cubicBezTo>
                  <a:pt x="4406" y="4800"/>
                  <a:pt x="3600" y="5875"/>
                  <a:pt x="3600" y="7200"/>
                </a:cubicBezTo>
                <a:cubicBezTo>
                  <a:pt x="3600" y="8525"/>
                  <a:pt x="4406" y="9600"/>
                  <a:pt x="5400" y="9600"/>
                </a:cubicBezTo>
                <a:close/>
              </a:path>
            </a:pathLst>
          </a:custGeom>
          <a:solidFill>
            <a:schemeClr val="accent5"/>
          </a:solidFill>
          <a:ln>
            <a:noFill/>
          </a:ln>
        </p:spPr>
        <p:txBody>
          <a:bodyPr anchorCtr="0" anchor="ctr" bIns="53575" lIns="53575" spcFirstLastPara="1" rIns="53575" wrap="square" tIns="53575">
            <a:noAutofit/>
          </a:bodyPr>
          <a:lstStyle/>
          <a:p>
            <a:pPr indent="0" lvl="0" marL="0" marR="0" rtl="0" algn="l">
              <a:lnSpc>
                <a:spcPct val="100000"/>
              </a:lnSpc>
              <a:spcBef>
                <a:spcPts val="0"/>
              </a:spcBef>
              <a:spcAft>
                <a:spcPts val="0"/>
              </a:spcAft>
              <a:buClr>
                <a:srgbClr val="FFFFFF"/>
              </a:buClr>
              <a:buSzPts val="2300"/>
              <a:buFont typeface="Gill Sans"/>
              <a:buNone/>
            </a:pPr>
            <a:r>
              <a:t/>
            </a:r>
            <a:endParaRPr b="0" i="0" sz="2300" u="none" cap="none" strike="noStrike">
              <a:solidFill>
                <a:srgbClr val="FFFFFF"/>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61"/>
          <p:cNvSpPr/>
          <p:nvPr/>
        </p:nvSpPr>
        <p:spPr>
          <a:xfrm>
            <a:off x="161488" y="148238"/>
            <a:ext cx="8821200" cy="484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5" name="Google Shape;1595;p161"/>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6" name="Google Shape;1596;p161"/>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7" name="Google Shape;1597;p161"/>
          <p:cNvSpPr/>
          <p:nvPr/>
        </p:nvSpPr>
        <p:spPr>
          <a:xfrm>
            <a:off x="4168888" y="2100965"/>
            <a:ext cx="803430" cy="865391"/>
          </a:xfrm>
          <a:custGeom>
            <a:rect b="b" l="l" r="r" t="t"/>
            <a:pathLst>
              <a:path extrusionOk="0" h="10422" w="9534">
                <a:moveTo>
                  <a:pt x="3491" y="1"/>
                </a:moveTo>
                <a:cubicBezTo>
                  <a:pt x="4143" y="1"/>
                  <a:pt x="4540" y="86"/>
                  <a:pt x="4540" y="1176"/>
                </a:cubicBezTo>
                <a:lnTo>
                  <a:pt x="4540" y="3625"/>
                </a:lnTo>
                <a:lnTo>
                  <a:pt x="3633" y="3625"/>
                </a:lnTo>
                <a:lnTo>
                  <a:pt x="3633" y="2493"/>
                </a:lnTo>
                <a:lnTo>
                  <a:pt x="2696" y="2493"/>
                </a:lnTo>
                <a:cubicBezTo>
                  <a:pt x="2597" y="2224"/>
                  <a:pt x="2342" y="2054"/>
                  <a:pt x="2044" y="2039"/>
                </a:cubicBezTo>
                <a:cubicBezTo>
                  <a:pt x="1675" y="2039"/>
                  <a:pt x="1363" y="2351"/>
                  <a:pt x="1363" y="2719"/>
                </a:cubicBezTo>
                <a:cubicBezTo>
                  <a:pt x="1363" y="3101"/>
                  <a:pt x="1675" y="3399"/>
                  <a:pt x="2044" y="3399"/>
                </a:cubicBezTo>
                <a:cubicBezTo>
                  <a:pt x="2342" y="3399"/>
                  <a:pt x="2597" y="3229"/>
                  <a:pt x="2696" y="2946"/>
                </a:cubicBezTo>
                <a:lnTo>
                  <a:pt x="3179" y="2946"/>
                </a:lnTo>
                <a:lnTo>
                  <a:pt x="3179" y="4078"/>
                </a:lnTo>
                <a:lnTo>
                  <a:pt x="4540" y="4078"/>
                </a:lnTo>
                <a:lnTo>
                  <a:pt x="4540" y="5891"/>
                </a:lnTo>
                <a:lnTo>
                  <a:pt x="2725" y="5891"/>
                </a:lnTo>
                <a:lnTo>
                  <a:pt x="2725" y="7292"/>
                </a:lnTo>
                <a:cubicBezTo>
                  <a:pt x="2455" y="7392"/>
                  <a:pt x="2285" y="7646"/>
                  <a:pt x="2271" y="7930"/>
                </a:cubicBezTo>
                <a:cubicBezTo>
                  <a:pt x="2271" y="8312"/>
                  <a:pt x="2583" y="8609"/>
                  <a:pt x="2952" y="8609"/>
                </a:cubicBezTo>
                <a:cubicBezTo>
                  <a:pt x="3335" y="8609"/>
                  <a:pt x="3633" y="8312"/>
                  <a:pt x="3633" y="7930"/>
                </a:cubicBezTo>
                <a:cubicBezTo>
                  <a:pt x="3633" y="7646"/>
                  <a:pt x="3462" y="7392"/>
                  <a:pt x="3179" y="7292"/>
                </a:cubicBezTo>
                <a:lnTo>
                  <a:pt x="3179" y="6344"/>
                </a:lnTo>
                <a:lnTo>
                  <a:pt x="4540" y="6344"/>
                </a:lnTo>
                <a:lnTo>
                  <a:pt x="4540" y="9374"/>
                </a:lnTo>
                <a:cubicBezTo>
                  <a:pt x="4540" y="10238"/>
                  <a:pt x="4101" y="10422"/>
                  <a:pt x="3718" y="10422"/>
                </a:cubicBezTo>
                <a:cubicBezTo>
                  <a:pt x="3320" y="10422"/>
                  <a:pt x="2597" y="10238"/>
                  <a:pt x="2342" y="9515"/>
                </a:cubicBezTo>
                <a:cubicBezTo>
                  <a:pt x="1788" y="9473"/>
                  <a:pt x="1320" y="9204"/>
                  <a:pt x="1079" y="8793"/>
                </a:cubicBezTo>
                <a:cubicBezTo>
                  <a:pt x="880" y="8439"/>
                  <a:pt x="866" y="8029"/>
                  <a:pt x="1051" y="7604"/>
                </a:cubicBezTo>
                <a:cubicBezTo>
                  <a:pt x="398" y="7307"/>
                  <a:pt x="1" y="6754"/>
                  <a:pt x="1" y="6117"/>
                </a:cubicBezTo>
                <a:cubicBezTo>
                  <a:pt x="1" y="5721"/>
                  <a:pt x="129" y="5452"/>
                  <a:pt x="299" y="5211"/>
                </a:cubicBezTo>
                <a:lnTo>
                  <a:pt x="1405" y="5211"/>
                </a:lnTo>
                <a:cubicBezTo>
                  <a:pt x="1505" y="5494"/>
                  <a:pt x="1760" y="5664"/>
                  <a:pt x="2044" y="5664"/>
                </a:cubicBezTo>
                <a:cubicBezTo>
                  <a:pt x="2427" y="5664"/>
                  <a:pt x="2725" y="5367"/>
                  <a:pt x="2725" y="4985"/>
                </a:cubicBezTo>
                <a:cubicBezTo>
                  <a:pt x="2725" y="4616"/>
                  <a:pt x="2427" y="4305"/>
                  <a:pt x="2044" y="4305"/>
                </a:cubicBezTo>
                <a:cubicBezTo>
                  <a:pt x="1760" y="4319"/>
                  <a:pt x="1505" y="4489"/>
                  <a:pt x="1405" y="4758"/>
                </a:cubicBezTo>
                <a:lnTo>
                  <a:pt x="228" y="4758"/>
                </a:lnTo>
                <a:cubicBezTo>
                  <a:pt x="72" y="4362"/>
                  <a:pt x="1" y="3993"/>
                  <a:pt x="1" y="3625"/>
                </a:cubicBezTo>
                <a:cubicBezTo>
                  <a:pt x="1" y="2422"/>
                  <a:pt x="724" y="1374"/>
                  <a:pt x="1646" y="1162"/>
                </a:cubicBezTo>
                <a:cubicBezTo>
                  <a:pt x="1888" y="567"/>
                  <a:pt x="2569" y="1"/>
                  <a:pt x="3491" y="1"/>
                </a:cubicBezTo>
                <a:close/>
                <a:moveTo>
                  <a:pt x="6058" y="1"/>
                </a:moveTo>
                <a:cubicBezTo>
                  <a:pt x="6980" y="1"/>
                  <a:pt x="7661" y="567"/>
                  <a:pt x="7903" y="1162"/>
                </a:cubicBezTo>
                <a:cubicBezTo>
                  <a:pt x="8825" y="1374"/>
                  <a:pt x="9534" y="2422"/>
                  <a:pt x="9534" y="3625"/>
                </a:cubicBezTo>
                <a:cubicBezTo>
                  <a:pt x="9534" y="4093"/>
                  <a:pt x="9420" y="4560"/>
                  <a:pt x="9179" y="5126"/>
                </a:cubicBezTo>
                <a:cubicBezTo>
                  <a:pt x="9378" y="5367"/>
                  <a:pt x="9534" y="5664"/>
                  <a:pt x="9534" y="6117"/>
                </a:cubicBezTo>
                <a:cubicBezTo>
                  <a:pt x="9534" y="6627"/>
                  <a:pt x="9293" y="7066"/>
                  <a:pt x="8853" y="7377"/>
                </a:cubicBezTo>
                <a:lnTo>
                  <a:pt x="8853" y="6117"/>
                </a:lnTo>
                <a:lnTo>
                  <a:pt x="6810" y="6117"/>
                </a:lnTo>
                <a:lnTo>
                  <a:pt x="6810" y="5409"/>
                </a:lnTo>
                <a:cubicBezTo>
                  <a:pt x="7094" y="5310"/>
                  <a:pt x="7264" y="5055"/>
                  <a:pt x="7264" y="4758"/>
                </a:cubicBezTo>
                <a:cubicBezTo>
                  <a:pt x="7264" y="4390"/>
                  <a:pt x="6966" y="4078"/>
                  <a:pt x="6583" y="4078"/>
                </a:cubicBezTo>
                <a:cubicBezTo>
                  <a:pt x="6541" y="4078"/>
                  <a:pt x="6498" y="4093"/>
                  <a:pt x="6456" y="4093"/>
                </a:cubicBezTo>
                <a:cubicBezTo>
                  <a:pt x="6186" y="4149"/>
                  <a:pt x="5973" y="4362"/>
                  <a:pt x="5916" y="4631"/>
                </a:cubicBezTo>
                <a:cubicBezTo>
                  <a:pt x="5860" y="4956"/>
                  <a:pt x="6044" y="5296"/>
                  <a:pt x="6356" y="5409"/>
                </a:cubicBezTo>
                <a:lnTo>
                  <a:pt x="6356" y="6570"/>
                </a:lnTo>
                <a:lnTo>
                  <a:pt x="8399" y="6570"/>
                </a:lnTo>
                <a:lnTo>
                  <a:pt x="8399" y="7477"/>
                </a:lnTo>
                <a:cubicBezTo>
                  <a:pt x="8399" y="7519"/>
                  <a:pt x="8413" y="7547"/>
                  <a:pt x="8427" y="7576"/>
                </a:cubicBezTo>
                <a:cubicBezTo>
                  <a:pt x="8527" y="7788"/>
                  <a:pt x="8626" y="8015"/>
                  <a:pt x="8626" y="8241"/>
                </a:cubicBezTo>
                <a:cubicBezTo>
                  <a:pt x="8612" y="8439"/>
                  <a:pt x="8555" y="8623"/>
                  <a:pt x="8470" y="8793"/>
                </a:cubicBezTo>
                <a:cubicBezTo>
                  <a:pt x="8229" y="9204"/>
                  <a:pt x="7761" y="9473"/>
                  <a:pt x="7207" y="9515"/>
                </a:cubicBezTo>
                <a:cubicBezTo>
                  <a:pt x="6952" y="10238"/>
                  <a:pt x="6229" y="10422"/>
                  <a:pt x="5831" y="10422"/>
                </a:cubicBezTo>
                <a:cubicBezTo>
                  <a:pt x="5448" y="10422"/>
                  <a:pt x="4994" y="10252"/>
                  <a:pt x="4994" y="9374"/>
                </a:cubicBezTo>
                <a:lnTo>
                  <a:pt x="4994" y="8156"/>
                </a:lnTo>
                <a:lnTo>
                  <a:pt x="5945" y="8156"/>
                </a:lnTo>
                <a:cubicBezTo>
                  <a:pt x="6044" y="8439"/>
                  <a:pt x="6299" y="8609"/>
                  <a:pt x="6583" y="8609"/>
                </a:cubicBezTo>
                <a:cubicBezTo>
                  <a:pt x="6966" y="8609"/>
                  <a:pt x="7278" y="8312"/>
                  <a:pt x="7264" y="7930"/>
                </a:cubicBezTo>
                <a:cubicBezTo>
                  <a:pt x="7264" y="7887"/>
                  <a:pt x="7264" y="7845"/>
                  <a:pt x="7264" y="7802"/>
                </a:cubicBezTo>
                <a:cubicBezTo>
                  <a:pt x="7207" y="7533"/>
                  <a:pt x="6995" y="7321"/>
                  <a:pt x="6725" y="7264"/>
                </a:cubicBezTo>
                <a:cubicBezTo>
                  <a:pt x="6370" y="7208"/>
                  <a:pt x="6058" y="7406"/>
                  <a:pt x="5945" y="7703"/>
                </a:cubicBezTo>
                <a:lnTo>
                  <a:pt x="4994" y="7703"/>
                </a:lnTo>
                <a:lnTo>
                  <a:pt x="4994" y="2946"/>
                </a:lnTo>
                <a:lnTo>
                  <a:pt x="6853" y="2946"/>
                </a:lnTo>
                <a:cubicBezTo>
                  <a:pt x="6952" y="3229"/>
                  <a:pt x="7207" y="3399"/>
                  <a:pt x="7491" y="3399"/>
                </a:cubicBezTo>
                <a:cubicBezTo>
                  <a:pt x="7874" y="3399"/>
                  <a:pt x="8186" y="3101"/>
                  <a:pt x="8172" y="2719"/>
                </a:cubicBezTo>
                <a:cubicBezTo>
                  <a:pt x="8172" y="2677"/>
                  <a:pt x="8172" y="2634"/>
                  <a:pt x="8172" y="2592"/>
                </a:cubicBezTo>
                <a:cubicBezTo>
                  <a:pt x="8115" y="2323"/>
                  <a:pt x="7903" y="2110"/>
                  <a:pt x="7633" y="2054"/>
                </a:cubicBezTo>
                <a:cubicBezTo>
                  <a:pt x="7278" y="1997"/>
                  <a:pt x="6966" y="2195"/>
                  <a:pt x="6853" y="2493"/>
                </a:cubicBezTo>
                <a:lnTo>
                  <a:pt x="4994" y="2493"/>
                </a:lnTo>
                <a:lnTo>
                  <a:pt x="4994" y="1176"/>
                </a:lnTo>
                <a:cubicBezTo>
                  <a:pt x="4994" y="86"/>
                  <a:pt x="5406" y="1"/>
                  <a:pt x="6058" y="1"/>
                </a:cubicBez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8" name="Google Shape;1598;p161"/>
          <p:cNvSpPr txBox="1"/>
          <p:nvPr/>
        </p:nvSpPr>
        <p:spPr>
          <a:xfrm>
            <a:off x="870588" y="3097825"/>
            <a:ext cx="16203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Video/</a:t>
            </a:r>
            <a:r>
              <a:rPr lang="en" sz="1200">
                <a:solidFill>
                  <a:schemeClr val="lt1"/>
                </a:solidFill>
                <a:latin typeface="Fira Sans Light"/>
                <a:ea typeface="Fira Sans Light"/>
                <a:cs typeface="Fira Sans Light"/>
                <a:sym typeface="Fira Sans Light"/>
              </a:rPr>
              <a:t>Bild Databas</a:t>
            </a:r>
            <a:endParaRPr sz="1200">
              <a:solidFill>
                <a:schemeClr val="lt1"/>
              </a:solidFill>
              <a:latin typeface="Fira Sans Light"/>
              <a:ea typeface="Fira Sans Light"/>
              <a:cs typeface="Fira Sans Light"/>
              <a:sym typeface="Fira Sans Light"/>
            </a:endParaRPr>
          </a:p>
        </p:txBody>
      </p:sp>
      <p:sp>
        <p:nvSpPr>
          <p:cNvPr id="1599" name="Google Shape;1599;p161"/>
          <p:cNvSpPr txBox="1"/>
          <p:nvPr/>
        </p:nvSpPr>
        <p:spPr>
          <a:xfrm>
            <a:off x="6127663" y="2630644"/>
            <a:ext cx="14367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Chatta (typ ChatGPT)</a:t>
            </a:r>
            <a:endParaRPr sz="1200">
              <a:solidFill>
                <a:schemeClr val="lt1"/>
              </a:solidFill>
              <a:latin typeface="Fira Sans Light"/>
              <a:ea typeface="Fira Sans Light"/>
              <a:cs typeface="Fira Sans Light"/>
              <a:sym typeface="Fira Sans Light"/>
            </a:endParaRPr>
          </a:p>
        </p:txBody>
      </p:sp>
      <p:sp>
        <p:nvSpPr>
          <p:cNvPr id="1600" name="Google Shape;1600;p161"/>
          <p:cNvSpPr txBox="1"/>
          <p:nvPr/>
        </p:nvSpPr>
        <p:spPr>
          <a:xfrm>
            <a:off x="5716394" y="3938500"/>
            <a:ext cx="1251000" cy="4617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Sammanfatta flera källor</a:t>
            </a:r>
            <a:endParaRPr sz="1200">
              <a:solidFill>
                <a:schemeClr val="lt1"/>
              </a:solidFill>
              <a:latin typeface="Fira Sans Light"/>
              <a:ea typeface="Fira Sans Light"/>
              <a:cs typeface="Fira Sans Light"/>
              <a:sym typeface="Fira Sans Light"/>
            </a:endParaRPr>
          </a:p>
        </p:txBody>
      </p:sp>
      <p:sp>
        <p:nvSpPr>
          <p:cNvPr id="1601" name="Google Shape;1601;p161"/>
          <p:cNvSpPr txBox="1"/>
          <p:nvPr/>
        </p:nvSpPr>
        <p:spPr>
          <a:xfrm>
            <a:off x="2848052" y="4400048"/>
            <a:ext cx="16203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Dokumentrelationer</a:t>
            </a:r>
            <a:endParaRPr sz="1200">
              <a:solidFill>
                <a:schemeClr val="lt1"/>
              </a:solidFill>
              <a:latin typeface="Fira Sans Light"/>
              <a:ea typeface="Fira Sans Light"/>
              <a:cs typeface="Fira Sans Light"/>
              <a:sym typeface="Fira Sans Light"/>
            </a:endParaRPr>
          </a:p>
        </p:txBody>
      </p:sp>
      <p:sp>
        <p:nvSpPr>
          <p:cNvPr id="1602" name="Google Shape;1602;p161"/>
          <p:cNvSpPr/>
          <p:nvPr/>
        </p:nvSpPr>
        <p:spPr>
          <a:xfrm>
            <a:off x="6565350" y="2071907"/>
            <a:ext cx="592434" cy="539138"/>
          </a:xfrm>
          <a:custGeom>
            <a:rect b="b" l="l" r="r" t="t"/>
            <a:pathLst>
              <a:path extrusionOk="0" h="20972" w="21600">
                <a:moveTo>
                  <a:pt x="14850" y="5040"/>
                </a:moveTo>
                <a:cubicBezTo>
                  <a:pt x="2025" y="5040"/>
                  <a:pt x="2025" y="5040"/>
                  <a:pt x="2025" y="5040"/>
                </a:cubicBezTo>
                <a:cubicBezTo>
                  <a:pt x="844" y="5040"/>
                  <a:pt x="0" y="6120"/>
                  <a:pt x="0" y="7200"/>
                </a:cubicBezTo>
                <a:cubicBezTo>
                  <a:pt x="0" y="15840"/>
                  <a:pt x="0" y="15840"/>
                  <a:pt x="0" y="15840"/>
                </a:cubicBezTo>
                <a:cubicBezTo>
                  <a:pt x="0" y="17100"/>
                  <a:pt x="844" y="18000"/>
                  <a:pt x="2025" y="18000"/>
                </a:cubicBezTo>
                <a:cubicBezTo>
                  <a:pt x="3375" y="18000"/>
                  <a:pt x="3375" y="18000"/>
                  <a:pt x="3375" y="18000"/>
                </a:cubicBezTo>
                <a:cubicBezTo>
                  <a:pt x="3375" y="19620"/>
                  <a:pt x="3375" y="19620"/>
                  <a:pt x="3375" y="19620"/>
                </a:cubicBezTo>
                <a:cubicBezTo>
                  <a:pt x="3544" y="20520"/>
                  <a:pt x="4556" y="21600"/>
                  <a:pt x="6075" y="20520"/>
                </a:cubicBezTo>
                <a:cubicBezTo>
                  <a:pt x="8606" y="18000"/>
                  <a:pt x="8606" y="18000"/>
                  <a:pt x="8606" y="18000"/>
                </a:cubicBezTo>
                <a:cubicBezTo>
                  <a:pt x="14850" y="18000"/>
                  <a:pt x="14850" y="18000"/>
                  <a:pt x="14850" y="18000"/>
                </a:cubicBezTo>
                <a:cubicBezTo>
                  <a:pt x="16031" y="18000"/>
                  <a:pt x="16875" y="17100"/>
                  <a:pt x="16875" y="15840"/>
                </a:cubicBezTo>
                <a:cubicBezTo>
                  <a:pt x="16875" y="7200"/>
                  <a:pt x="16875" y="7200"/>
                  <a:pt x="16875" y="7200"/>
                </a:cubicBezTo>
                <a:cubicBezTo>
                  <a:pt x="16875" y="6120"/>
                  <a:pt x="16031" y="5040"/>
                  <a:pt x="14850" y="5040"/>
                </a:cubicBezTo>
                <a:close/>
                <a:moveTo>
                  <a:pt x="15525" y="15120"/>
                </a:moveTo>
                <a:cubicBezTo>
                  <a:pt x="15525" y="16020"/>
                  <a:pt x="14850" y="16560"/>
                  <a:pt x="14175" y="16560"/>
                </a:cubicBezTo>
                <a:cubicBezTo>
                  <a:pt x="9788" y="16560"/>
                  <a:pt x="9788" y="16560"/>
                  <a:pt x="9788" y="16560"/>
                </a:cubicBezTo>
                <a:cubicBezTo>
                  <a:pt x="8269" y="16560"/>
                  <a:pt x="8269" y="16560"/>
                  <a:pt x="8269" y="16560"/>
                </a:cubicBezTo>
                <a:cubicBezTo>
                  <a:pt x="5231" y="19440"/>
                  <a:pt x="5231" y="19440"/>
                  <a:pt x="5231" y="19440"/>
                </a:cubicBezTo>
                <a:cubicBezTo>
                  <a:pt x="4725" y="19800"/>
                  <a:pt x="4725" y="18720"/>
                  <a:pt x="4725" y="18720"/>
                </a:cubicBezTo>
                <a:cubicBezTo>
                  <a:pt x="4725" y="17640"/>
                  <a:pt x="4725" y="17640"/>
                  <a:pt x="4725" y="17640"/>
                </a:cubicBezTo>
                <a:cubicBezTo>
                  <a:pt x="4725" y="17280"/>
                  <a:pt x="4725" y="16560"/>
                  <a:pt x="4725" y="16560"/>
                </a:cubicBezTo>
                <a:cubicBezTo>
                  <a:pt x="4725" y="16560"/>
                  <a:pt x="4388" y="16560"/>
                  <a:pt x="4050" y="16560"/>
                </a:cubicBezTo>
                <a:cubicBezTo>
                  <a:pt x="2700" y="16560"/>
                  <a:pt x="2700" y="16560"/>
                  <a:pt x="2700" y="16560"/>
                </a:cubicBezTo>
                <a:cubicBezTo>
                  <a:pt x="2025" y="16560"/>
                  <a:pt x="1350" y="16020"/>
                  <a:pt x="1350" y="15120"/>
                </a:cubicBezTo>
                <a:cubicBezTo>
                  <a:pt x="1350" y="7920"/>
                  <a:pt x="1350" y="7920"/>
                  <a:pt x="1350" y="7920"/>
                </a:cubicBezTo>
                <a:cubicBezTo>
                  <a:pt x="1350" y="7200"/>
                  <a:pt x="2025" y="6480"/>
                  <a:pt x="2700" y="6480"/>
                </a:cubicBezTo>
                <a:cubicBezTo>
                  <a:pt x="14175" y="6480"/>
                  <a:pt x="14175" y="6480"/>
                  <a:pt x="14175" y="6480"/>
                </a:cubicBezTo>
                <a:cubicBezTo>
                  <a:pt x="14850" y="6480"/>
                  <a:pt x="15525" y="7200"/>
                  <a:pt x="15525" y="7920"/>
                </a:cubicBezTo>
                <a:cubicBezTo>
                  <a:pt x="15525" y="15120"/>
                  <a:pt x="15525" y="15120"/>
                  <a:pt x="15525" y="15120"/>
                </a:cubicBezTo>
                <a:close/>
                <a:moveTo>
                  <a:pt x="19575" y="0"/>
                </a:moveTo>
                <a:cubicBezTo>
                  <a:pt x="7425" y="0"/>
                  <a:pt x="7425" y="0"/>
                  <a:pt x="7425" y="0"/>
                </a:cubicBezTo>
                <a:cubicBezTo>
                  <a:pt x="6244" y="0"/>
                  <a:pt x="5400" y="900"/>
                  <a:pt x="5400" y="2160"/>
                </a:cubicBezTo>
                <a:cubicBezTo>
                  <a:pt x="5400" y="3600"/>
                  <a:pt x="5400" y="3600"/>
                  <a:pt x="5400" y="3600"/>
                </a:cubicBezTo>
                <a:cubicBezTo>
                  <a:pt x="6750" y="3600"/>
                  <a:pt x="6750" y="3600"/>
                  <a:pt x="6750" y="3600"/>
                </a:cubicBezTo>
                <a:cubicBezTo>
                  <a:pt x="6750" y="2880"/>
                  <a:pt x="6750" y="2880"/>
                  <a:pt x="6750" y="2880"/>
                </a:cubicBezTo>
                <a:cubicBezTo>
                  <a:pt x="6750" y="2160"/>
                  <a:pt x="7425" y="1440"/>
                  <a:pt x="8100" y="1440"/>
                </a:cubicBezTo>
                <a:cubicBezTo>
                  <a:pt x="18900" y="1440"/>
                  <a:pt x="18900" y="1440"/>
                  <a:pt x="18900" y="1440"/>
                </a:cubicBezTo>
                <a:cubicBezTo>
                  <a:pt x="19575" y="1440"/>
                  <a:pt x="20250" y="2160"/>
                  <a:pt x="20250" y="2880"/>
                </a:cubicBezTo>
                <a:cubicBezTo>
                  <a:pt x="20250" y="10080"/>
                  <a:pt x="20250" y="10080"/>
                  <a:pt x="20250" y="10080"/>
                </a:cubicBezTo>
                <a:cubicBezTo>
                  <a:pt x="20250" y="10800"/>
                  <a:pt x="19575" y="11520"/>
                  <a:pt x="18900" y="11520"/>
                </a:cubicBezTo>
                <a:cubicBezTo>
                  <a:pt x="18225" y="11520"/>
                  <a:pt x="18225" y="11520"/>
                  <a:pt x="18225" y="11520"/>
                </a:cubicBezTo>
                <a:cubicBezTo>
                  <a:pt x="18225" y="12960"/>
                  <a:pt x="18225" y="12960"/>
                  <a:pt x="18225" y="12960"/>
                </a:cubicBezTo>
                <a:cubicBezTo>
                  <a:pt x="19575" y="12960"/>
                  <a:pt x="19575" y="12960"/>
                  <a:pt x="19575" y="12960"/>
                </a:cubicBezTo>
                <a:cubicBezTo>
                  <a:pt x="20756" y="12960"/>
                  <a:pt x="21600" y="12060"/>
                  <a:pt x="21600" y="10800"/>
                </a:cubicBezTo>
                <a:cubicBezTo>
                  <a:pt x="21600" y="2160"/>
                  <a:pt x="21600" y="2160"/>
                  <a:pt x="21600" y="2160"/>
                </a:cubicBezTo>
                <a:cubicBezTo>
                  <a:pt x="21600" y="900"/>
                  <a:pt x="20756" y="0"/>
                  <a:pt x="19575" y="0"/>
                </a:cubicBezTo>
                <a:close/>
                <a:moveTo>
                  <a:pt x="12150" y="9360"/>
                </a:moveTo>
                <a:cubicBezTo>
                  <a:pt x="4725" y="9360"/>
                  <a:pt x="4725" y="9360"/>
                  <a:pt x="4725" y="9360"/>
                </a:cubicBezTo>
                <a:cubicBezTo>
                  <a:pt x="4388" y="9360"/>
                  <a:pt x="4050" y="9720"/>
                  <a:pt x="4050" y="10080"/>
                </a:cubicBezTo>
                <a:cubicBezTo>
                  <a:pt x="4050" y="10440"/>
                  <a:pt x="4388" y="10800"/>
                  <a:pt x="4725" y="10800"/>
                </a:cubicBezTo>
                <a:cubicBezTo>
                  <a:pt x="12150" y="10800"/>
                  <a:pt x="12150" y="10800"/>
                  <a:pt x="12150" y="10800"/>
                </a:cubicBezTo>
                <a:cubicBezTo>
                  <a:pt x="12488" y="10800"/>
                  <a:pt x="12825" y="10440"/>
                  <a:pt x="12825" y="10080"/>
                </a:cubicBezTo>
                <a:cubicBezTo>
                  <a:pt x="12825" y="9720"/>
                  <a:pt x="12488" y="9360"/>
                  <a:pt x="12150" y="9360"/>
                </a:cubicBezTo>
                <a:close/>
                <a:moveTo>
                  <a:pt x="10800" y="12240"/>
                </a:moveTo>
                <a:cubicBezTo>
                  <a:pt x="4725" y="12240"/>
                  <a:pt x="4725" y="12240"/>
                  <a:pt x="4725" y="12240"/>
                </a:cubicBezTo>
                <a:cubicBezTo>
                  <a:pt x="4388" y="12240"/>
                  <a:pt x="4050" y="12600"/>
                  <a:pt x="4050" y="12960"/>
                </a:cubicBezTo>
                <a:cubicBezTo>
                  <a:pt x="4050" y="13500"/>
                  <a:pt x="4388" y="13680"/>
                  <a:pt x="4725" y="13680"/>
                </a:cubicBezTo>
                <a:cubicBezTo>
                  <a:pt x="10800" y="13680"/>
                  <a:pt x="10800" y="13680"/>
                  <a:pt x="10800" y="13680"/>
                </a:cubicBezTo>
                <a:cubicBezTo>
                  <a:pt x="11138" y="13680"/>
                  <a:pt x="11475" y="13500"/>
                  <a:pt x="11475" y="12960"/>
                </a:cubicBezTo>
                <a:cubicBezTo>
                  <a:pt x="11475" y="12600"/>
                  <a:pt x="11138" y="12240"/>
                  <a:pt x="10800" y="1224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chemeClr val="accent5"/>
              </a:solidFill>
              <a:latin typeface="Calibri"/>
              <a:ea typeface="Calibri"/>
              <a:cs typeface="Calibri"/>
              <a:sym typeface="Calibri"/>
            </a:endParaRPr>
          </a:p>
        </p:txBody>
      </p:sp>
      <p:sp>
        <p:nvSpPr>
          <p:cNvPr id="1603" name="Google Shape;1603;p161"/>
          <p:cNvSpPr/>
          <p:nvPr/>
        </p:nvSpPr>
        <p:spPr>
          <a:xfrm>
            <a:off x="3530327" y="3890896"/>
            <a:ext cx="514974" cy="461706"/>
          </a:xfrm>
          <a:custGeom>
            <a:rect b="b" l="l" r="r" t="t"/>
            <a:pathLst>
              <a:path extrusionOk="0" h="4917" w="5404">
                <a:moveTo>
                  <a:pt x="2027" y="0"/>
                </a:moveTo>
                <a:cubicBezTo>
                  <a:pt x="1788" y="0"/>
                  <a:pt x="1577" y="210"/>
                  <a:pt x="1577" y="447"/>
                </a:cubicBezTo>
                <a:lnTo>
                  <a:pt x="1577" y="894"/>
                </a:lnTo>
                <a:cubicBezTo>
                  <a:pt x="1577" y="1146"/>
                  <a:pt x="1788" y="1341"/>
                  <a:pt x="2027" y="1341"/>
                </a:cubicBezTo>
                <a:lnTo>
                  <a:pt x="2477" y="1341"/>
                </a:lnTo>
                <a:lnTo>
                  <a:pt x="2477" y="2235"/>
                </a:lnTo>
                <a:lnTo>
                  <a:pt x="676" y="2235"/>
                </a:lnTo>
                <a:cubicBezTo>
                  <a:pt x="564" y="2235"/>
                  <a:pt x="451" y="2347"/>
                  <a:pt x="451" y="2459"/>
                </a:cubicBezTo>
                <a:lnTo>
                  <a:pt x="451" y="3576"/>
                </a:lnTo>
                <a:cubicBezTo>
                  <a:pt x="212" y="3576"/>
                  <a:pt x="1" y="3786"/>
                  <a:pt x="1" y="4023"/>
                </a:cubicBezTo>
                <a:lnTo>
                  <a:pt x="1" y="4470"/>
                </a:lnTo>
                <a:cubicBezTo>
                  <a:pt x="1" y="4721"/>
                  <a:pt x="212" y="4917"/>
                  <a:pt x="451" y="4917"/>
                </a:cubicBezTo>
                <a:lnTo>
                  <a:pt x="901" y="4917"/>
                </a:lnTo>
                <a:cubicBezTo>
                  <a:pt x="1155" y="4917"/>
                  <a:pt x="1352" y="4721"/>
                  <a:pt x="1352" y="4470"/>
                </a:cubicBezTo>
                <a:lnTo>
                  <a:pt x="1352" y="4023"/>
                </a:lnTo>
                <a:cubicBezTo>
                  <a:pt x="1352" y="3786"/>
                  <a:pt x="1155" y="3576"/>
                  <a:pt x="901" y="3576"/>
                </a:cubicBezTo>
                <a:lnTo>
                  <a:pt x="901" y="2682"/>
                </a:lnTo>
                <a:lnTo>
                  <a:pt x="2477" y="2682"/>
                </a:lnTo>
                <a:lnTo>
                  <a:pt x="2477" y="3576"/>
                </a:lnTo>
                <a:cubicBezTo>
                  <a:pt x="2238" y="3576"/>
                  <a:pt x="2027" y="3786"/>
                  <a:pt x="2027" y="4023"/>
                </a:cubicBezTo>
                <a:lnTo>
                  <a:pt x="2027" y="4470"/>
                </a:lnTo>
                <a:cubicBezTo>
                  <a:pt x="2027" y="4721"/>
                  <a:pt x="2238" y="4917"/>
                  <a:pt x="2477" y="4917"/>
                </a:cubicBezTo>
                <a:lnTo>
                  <a:pt x="2927" y="4917"/>
                </a:lnTo>
                <a:cubicBezTo>
                  <a:pt x="3181" y="4917"/>
                  <a:pt x="3378" y="4721"/>
                  <a:pt x="3378" y="4470"/>
                </a:cubicBezTo>
                <a:lnTo>
                  <a:pt x="3378" y="4023"/>
                </a:lnTo>
                <a:cubicBezTo>
                  <a:pt x="3378" y="3786"/>
                  <a:pt x="3181" y="3576"/>
                  <a:pt x="2927" y="3576"/>
                </a:cubicBezTo>
                <a:lnTo>
                  <a:pt x="2927" y="2682"/>
                </a:lnTo>
                <a:lnTo>
                  <a:pt x="4503" y="2682"/>
                </a:lnTo>
                <a:lnTo>
                  <a:pt x="4503" y="3576"/>
                </a:lnTo>
                <a:cubicBezTo>
                  <a:pt x="4264" y="3576"/>
                  <a:pt x="4053" y="3786"/>
                  <a:pt x="4053" y="4023"/>
                </a:cubicBezTo>
                <a:lnTo>
                  <a:pt x="4053" y="4470"/>
                </a:lnTo>
                <a:cubicBezTo>
                  <a:pt x="4053" y="4721"/>
                  <a:pt x="4264" y="4917"/>
                  <a:pt x="4503" y="4917"/>
                </a:cubicBezTo>
                <a:lnTo>
                  <a:pt x="4954" y="4917"/>
                </a:lnTo>
                <a:cubicBezTo>
                  <a:pt x="5207" y="4917"/>
                  <a:pt x="5404" y="4721"/>
                  <a:pt x="5404" y="4470"/>
                </a:cubicBezTo>
                <a:lnTo>
                  <a:pt x="5404" y="4023"/>
                </a:lnTo>
                <a:cubicBezTo>
                  <a:pt x="5404" y="3786"/>
                  <a:pt x="5207" y="3576"/>
                  <a:pt x="4954" y="3576"/>
                </a:cubicBezTo>
                <a:lnTo>
                  <a:pt x="4954" y="2459"/>
                </a:lnTo>
                <a:cubicBezTo>
                  <a:pt x="4954" y="2347"/>
                  <a:pt x="4855" y="2235"/>
                  <a:pt x="4729" y="2235"/>
                </a:cubicBezTo>
                <a:lnTo>
                  <a:pt x="2927" y="2235"/>
                </a:lnTo>
                <a:lnTo>
                  <a:pt x="2927" y="1341"/>
                </a:lnTo>
                <a:lnTo>
                  <a:pt x="3378" y="1341"/>
                </a:lnTo>
                <a:cubicBezTo>
                  <a:pt x="3631" y="1341"/>
                  <a:pt x="3828" y="1146"/>
                  <a:pt x="3828" y="894"/>
                </a:cubicBezTo>
                <a:lnTo>
                  <a:pt x="3828" y="447"/>
                </a:lnTo>
                <a:cubicBezTo>
                  <a:pt x="3828" y="210"/>
                  <a:pt x="3631" y="0"/>
                  <a:pt x="3378" y="0"/>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04" name="Google Shape;1604;p161"/>
          <p:cNvSpPr/>
          <p:nvPr/>
        </p:nvSpPr>
        <p:spPr>
          <a:xfrm>
            <a:off x="6072950" y="3310866"/>
            <a:ext cx="514998" cy="586764"/>
          </a:xfrm>
          <a:custGeom>
            <a:rect b="b" l="l" r="r" t="t"/>
            <a:pathLst>
              <a:path extrusionOk="0" h="21600" w="21600">
                <a:moveTo>
                  <a:pt x="9257" y="7425"/>
                </a:moveTo>
                <a:cubicBezTo>
                  <a:pt x="4629" y="7425"/>
                  <a:pt x="4629" y="7425"/>
                  <a:pt x="4629" y="7425"/>
                </a:cubicBezTo>
                <a:cubicBezTo>
                  <a:pt x="4629" y="8775"/>
                  <a:pt x="4629" y="8775"/>
                  <a:pt x="4629" y="8775"/>
                </a:cubicBezTo>
                <a:cubicBezTo>
                  <a:pt x="9257" y="8775"/>
                  <a:pt x="9257" y="8775"/>
                  <a:pt x="9257" y="8775"/>
                </a:cubicBezTo>
                <a:cubicBezTo>
                  <a:pt x="9257" y="7425"/>
                  <a:pt x="9257" y="7425"/>
                  <a:pt x="9257" y="7425"/>
                </a:cubicBezTo>
                <a:close/>
                <a:moveTo>
                  <a:pt x="9257" y="4725"/>
                </a:moveTo>
                <a:cubicBezTo>
                  <a:pt x="4629" y="4725"/>
                  <a:pt x="4629" y="4725"/>
                  <a:pt x="4629" y="4725"/>
                </a:cubicBezTo>
                <a:cubicBezTo>
                  <a:pt x="4629" y="6075"/>
                  <a:pt x="4629" y="6075"/>
                  <a:pt x="4629" y="6075"/>
                </a:cubicBezTo>
                <a:cubicBezTo>
                  <a:pt x="9257" y="6075"/>
                  <a:pt x="9257" y="6075"/>
                  <a:pt x="9257" y="6075"/>
                </a:cubicBezTo>
                <a:cubicBezTo>
                  <a:pt x="9257" y="4725"/>
                  <a:pt x="9257" y="4725"/>
                  <a:pt x="9257" y="4725"/>
                </a:cubicBezTo>
                <a:close/>
                <a:moveTo>
                  <a:pt x="4629" y="11475"/>
                </a:moveTo>
                <a:cubicBezTo>
                  <a:pt x="16971" y="11475"/>
                  <a:pt x="16971" y="11475"/>
                  <a:pt x="16971" y="11475"/>
                </a:cubicBezTo>
                <a:cubicBezTo>
                  <a:pt x="16971" y="10125"/>
                  <a:pt x="16971" y="10125"/>
                  <a:pt x="16971" y="10125"/>
                </a:cubicBezTo>
                <a:cubicBezTo>
                  <a:pt x="4629" y="10125"/>
                  <a:pt x="4629" y="10125"/>
                  <a:pt x="4629" y="10125"/>
                </a:cubicBezTo>
                <a:cubicBezTo>
                  <a:pt x="4629" y="11475"/>
                  <a:pt x="4629" y="11475"/>
                  <a:pt x="4629" y="11475"/>
                </a:cubicBezTo>
                <a:close/>
                <a:moveTo>
                  <a:pt x="14657" y="0"/>
                </a:moveTo>
                <a:cubicBezTo>
                  <a:pt x="2314" y="0"/>
                  <a:pt x="2314" y="0"/>
                  <a:pt x="2314" y="0"/>
                </a:cubicBezTo>
                <a:cubicBezTo>
                  <a:pt x="964" y="0"/>
                  <a:pt x="0" y="844"/>
                  <a:pt x="0" y="2025"/>
                </a:cubicBezTo>
                <a:cubicBezTo>
                  <a:pt x="0" y="19575"/>
                  <a:pt x="0" y="19575"/>
                  <a:pt x="0" y="19575"/>
                </a:cubicBezTo>
                <a:cubicBezTo>
                  <a:pt x="0" y="20756"/>
                  <a:pt x="964" y="21600"/>
                  <a:pt x="2314" y="21600"/>
                </a:cubicBezTo>
                <a:cubicBezTo>
                  <a:pt x="19286" y="21600"/>
                  <a:pt x="19286" y="21600"/>
                  <a:pt x="19286" y="21600"/>
                </a:cubicBezTo>
                <a:cubicBezTo>
                  <a:pt x="20636" y="21600"/>
                  <a:pt x="21600" y="20756"/>
                  <a:pt x="21600" y="19575"/>
                </a:cubicBezTo>
                <a:cubicBezTo>
                  <a:pt x="21600" y="6075"/>
                  <a:pt x="21600" y="6075"/>
                  <a:pt x="21600" y="6075"/>
                </a:cubicBezTo>
                <a:cubicBezTo>
                  <a:pt x="14657" y="0"/>
                  <a:pt x="14657" y="0"/>
                  <a:pt x="14657" y="0"/>
                </a:cubicBezTo>
                <a:close/>
                <a:moveTo>
                  <a:pt x="14657" y="2025"/>
                </a:moveTo>
                <a:cubicBezTo>
                  <a:pt x="19286" y="6075"/>
                  <a:pt x="19286" y="6075"/>
                  <a:pt x="19286" y="6075"/>
                </a:cubicBezTo>
                <a:cubicBezTo>
                  <a:pt x="16200" y="6075"/>
                  <a:pt x="16200" y="6075"/>
                  <a:pt x="16200" y="6075"/>
                </a:cubicBezTo>
                <a:cubicBezTo>
                  <a:pt x="15429" y="6075"/>
                  <a:pt x="14657" y="5569"/>
                  <a:pt x="14657" y="4725"/>
                </a:cubicBezTo>
                <a:cubicBezTo>
                  <a:pt x="14657" y="2025"/>
                  <a:pt x="14657" y="2025"/>
                  <a:pt x="14657" y="2025"/>
                </a:cubicBezTo>
                <a:close/>
                <a:moveTo>
                  <a:pt x="20057" y="18900"/>
                </a:moveTo>
                <a:cubicBezTo>
                  <a:pt x="20057" y="19744"/>
                  <a:pt x="19286" y="20250"/>
                  <a:pt x="18514" y="20250"/>
                </a:cubicBezTo>
                <a:cubicBezTo>
                  <a:pt x="3086" y="20250"/>
                  <a:pt x="3086" y="20250"/>
                  <a:pt x="3086" y="20250"/>
                </a:cubicBezTo>
                <a:cubicBezTo>
                  <a:pt x="2314" y="20250"/>
                  <a:pt x="1543" y="19744"/>
                  <a:pt x="1543" y="18900"/>
                </a:cubicBezTo>
                <a:cubicBezTo>
                  <a:pt x="1543" y="2700"/>
                  <a:pt x="1543" y="2700"/>
                  <a:pt x="1543" y="2700"/>
                </a:cubicBezTo>
                <a:cubicBezTo>
                  <a:pt x="1543" y="2025"/>
                  <a:pt x="2314" y="1350"/>
                  <a:pt x="3086" y="1350"/>
                </a:cubicBezTo>
                <a:cubicBezTo>
                  <a:pt x="13114" y="1350"/>
                  <a:pt x="13114" y="1350"/>
                  <a:pt x="13114" y="1350"/>
                </a:cubicBezTo>
                <a:cubicBezTo>
                  <a:pt x="13114" y="5400"/>
                  <a:pt x="13114" y="5400"/>
                  <a:pt x="13114" y="5400"/>
                </a:cubicBezTo>
                <a:cubicBezTo>
                  <a:pt x="13114" y="6581"/>
                  <a:pt x="14079" y="7425"/>
                  <a:pt x="15429" y="7425"/>
                </a:cubicBezTo>
                <a:cubicBezTo>
                  <a:pt x="20057" y="7425"/>
                  <a:pt x="20057" y="7425"/>
                  <a:pt x="20057" y="7425"/>
                </a:cubicBezTo>
                <a:cubicBezTo>
                  <a:pt x="20057" y="18900"/>
                  <a:pt x="20057" y="18900"/>
                  <a:pt x="20057" y="18900"/>
                </a:cubicBezTo>
                <a:close/>
                <a:moveTo>
                  <a:pt x="4629" y="14175"/>
                </a:moveTo>
                <a:cubicBezTo>
                  <a:pt x="16971" y="14175"/>
                  <a:pt x="16971" y="14175"/>
                  <a:pt x="16971" y="14175"/>
                </a:cubicBezTo>
                <a:cubicBezTo>
                  <a:pt x="16971" y="12825"/>
                  <a:pt x="16971" y="12825"/>
                  <a:pt x="16971" y="12825"/>
                </a:cubicBezTo>
                <a:cubicBezTo>
                  <a:pt x="4629" y="12825"/>
                  <a:pt x="4629" y="12825"/>
                  <a:pt x="4629" y="12825"/>
                </a:cubicBezTo>
                <a:cubicBezTo>
                  <a:pt x="4629" y="14175"/>
                  <a:pt x="4629" y="14175"/>
                  <a:pt x="4629" y="14175"/>
                </a:cubicBezTo>
                <a:close/>
                <a:moveTo>
                  <a:pt x="4629" y="16875"/>
                </a:moveTo>
                <a:cubicBezTo>
                  <a:pt x="16971" y="16875"/>
                  <a:pt x="16971" y="16875"/>
                  <a:pt x="16971" y="16875"/>
                </a:cubicBezTo>
                <a:cubicBezTo>
                  <a:pt x="16971" y="15525"/>
                  <a:pt x="16971" y="15525"/>
                  <a:pt x="16971" y="15525"/>
                </a:cubicBezTo>
                <a:cubicBezTo>
                  <a:pt x="4629" y="15525"/>
                  <a:pt x="4629" y="15525"/>
                  <a:pt x="4629" y="15525"/>
                </a:cubicBezTo>
                <a:cubicBezTo>
                  <a:pt x="4629" y="16875"/>
                  <a:pt x="4629" y="16875"/>
                  <a:pt x="4629" y="16875"/>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605" name="Google Shape;1605;p161"/>
          <p:cNvSpPr txBox="1"/>
          <p:nvPr/>
        </p:nvSpPr>
        <p:spPr>
          <a:xfrm>
            <a:off x="5862573" y="1307743"/>
            <a:ext cx="14367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Sammanfatta</a:t>
            </a:r>
            <a:endParaRPr sz="1200">
              <a:solidFill>
                <a:schemeClr val="lt1"/>
              </a:solidFill>
              <a:latin typeface="Fira Sans Light"/>
              <a:ea typeface="Fira Sans Light"/>
              <a:cs typeface="Fira Sans Light"/>
              <a:sym typeface="Fira Sans Light"/>
            </a:endParaRPr>
          </a:p>
        </p:txBody>
      </p:sp>
      <p:sp>
        <p:nvSpPr>
          <p:cNvPr id="1606" name="Google Shape;1606;p161"/>
          <p:cNvSpPr/>
          <p:nvPr/>
        </p:nvSpPr>
        <p:spPr>
          <a:xfrm>
            <a:off x="5986235" y="787190"/>
            <a:ext cx="514998" cy="468619"/>
          </a:xfrm>
          <a:custGeom>
            <a:rect b="b" l="l" r="r" t="t"/>
            <a:pathLst>
              <a:path extrusionOk="0" h="20972" w="21600">
                <a:moveTo>
                  <a:pt x="16875" y="7200"/>
                </a:moveTo>
                <a:cubicBezTo>
                  <a:pt x="4725" y="7200"/>
                  <a:pt x="4725" y="7200"/>
                  <a:pt x="4725" y="7200"/>
                </a:cubicBezTo>
                <a:cubicBezTo>
                  <a:pt x="4388" y="7200"/>
                  <a:pt x="4050" y="7560"/>
                  <a:pt x="4050" y="7920"/>
                </a:cubicBezTo>
                <a:cubicBezTo>
                  <a:pt x="4050" y="8280"/>
                  <a:pt x="4388" y="8640"/>
                  <a:pt x="4725" y="8640"/>
                </a:cubicBezTo>
                <a:cubicBezTo>
                  <a:pt x="16875" y="8640"/>
                  <a:pt x="16875" y="8640"/>
                  <a:pt x="16875" y="8640"/>
                </a:cubicBezTo>
                <a:cubicBezTo>
                  <a:pt x="17213" y="8640"/>
                  <a:pt x="17550" y="8280"/>
                  <a:pt x="17550" y="7920"/>
                </a:cubicBezTo>
                <a:cubicBezTo>
                  <a:pt x="17550" y="7560"/>
                  <a:pt x="17213" y="7200"/>
                  <a:pt x="16875" y="7200"/>
                </a:cubicBezTo>
                <a:close/>
                <a:moveTo>
                  <a:pt x="19575" y="0"/>
                </a:moveTo>
                <a:cubicBezTo>
                  <a:pt x="2025" y="0"/>
                  <a:pt x="2025" y="0"/>
                  <a:pt x="2025" y="0"/>
                </a:cubicBezTo>
                <a:cubicBezTo>
                  <a:pt x="844" y="0"/>
                  <a:pt x="0" y="900"/>
                  <a:pt x="0" y="2160"/>
                </a:cubicBezTo>
                <a:cubicBezTo>
                  <a:pt x="0" y="14400"/>
                  <a:pt x="0" y="14400"/>
                  <a:pt x="0" y="14400"/>
                </a:cubicBezTo>
                <a:cubicBezTo>
                  <a:pt x="0" y="15660"/>
                  <a:pt x="844" y="16560"/>
                  <a:pt x="2025" y="16560"/>
                </a:cubicBezTo>
                <a:cubicBezTo>
                  <a:pt x="4725" y="16560"/>
                  <a:pt x="4725" y="16560"/>
                  <a:pt x="4725" y="16560"/>
                </a:cubicBezTo>
                <a:cubicBezTo>
                  <a:pt x="4725" y="19620"/>
                  <a:pt x="4725" y="19620"/>
                  <a:pt x="4725" y="19620"/>
                </a:cubicBezTo>
                <a:cubicBezTo>
                  <a:pt x="4894" y="20520"/>
                  <a:pt x="5906" y="21600"/>
                  <a:pt x="7425" y="20520"/>
                </a:cubicBezTo>
                <a:cubicBezTo>
                  <a:pt x="11475" y="16560"/>
                  <a:pt x="11475" y="16560"/>
                  <a:pt x="11475" y="16560"/>
                </a:cubicBezTo>
                <a:cubicBezTo>
                  <a:pt x="19575" y="16560"/>
                  <a:pt x="19575" y="16560"/>
                  <a:pt x="19575" y="16560"/>
                </a:cubicBezTo>
                <a:cubicBezTo>
                  <a:pt x="20756" y="16560"/>
                  <a:pt x="21600" y="15660"/>
                  <a:pt x="21600" y="14400"/>
                </a:cubicBezTo>
                <a:cubicBezTo>
                  <a:pt x="21600" y="2160"/>
                  <a:pt x="21600" y="2160"/>
                  <a:pt x="21600" y="2160"/>
                </a:cubicBezTo>
                <a:cubicBezTo>
                  <a:pt x="21600" y="900"/>
                  <a:pt x="20756" y="0"/>
                  <a:pt x="19575" y="0"/>
                </a:cubicBezTo>
                <a:close/>
                <a:moveTo>
                  <a:pt x="20250" y="13680"/>
                </a:moveTo>
                <a:cubicBezTo>
                  <a:pt x="20250" y="14580"/>
                  <a:pt x="19575" y="15120"/>
                  <a:pt x="18900" y="15120"/>
                </a:cubicBezTo>
                <a:cubicBezTo>
                  <a:pt x="11138" y="15120"/>
                  <a:pt x="11138" y="15120"/>
                  <a:pt x="11138" y="15120"/>
                </a:cubicBezTo>
                <a:cubicBezTo>
                  <a:pt x="6581" y="19440"/>
                  <a:pt x="6581" y="19440"/>
                  <a:pt x="6581" y="19440"/>
                </a:cubicBezTo>
                <a:cubicBezTo>
                  <a:pt x="5906" y="20340"/>
                  <a:pt x="6075" y="17820"/>
                  <a:pt x="6075" y="16560"/>
                </a:cubicBezTo>
                <a:cubicBezTo>
                  <a:pt x="6075" y="16560"/>
                  <a:pt x="6075" y="16560"/>
                  <a:pt x="6075" y="16560"/>
                </a:cubicBezTo>
                <a:cubicBezTo>
                  <a:pt x="6075" y="15120"/>
                  <a:pt x="6075" y="15120"/>
                  <a:pt x="6075" y="15120"/>
                </a:cubicBezTo>
                <a:cubicBezTo>
                  <a:pt x="2700" y="15120"/>
                  <a:pt x="2700" y="15120"/>
                  <a:pt x="2700" y="15120"/>
                </a:cubicBezTo>
                <a:cubicBezTo>
                  <a:pt x="2025" y="15120"/>
                  <a:pt x="1350" y="14580"/>
                  <a:pt x="1350" y="13680"/>
                </a:cubicBezTo>
                <a:cubicBezTo>
                  <a:pt x="1350" y="2880"/>
                  <a:pt x="1350" y="2880"/>
                  <a:pt x="1350" y="2880"/>
                </a:cubicBezTo>
                <a:cubicBezTo>
                  <a:pt x="1350" y="2160"/>
                  <a:pt x="2025" y="1440"/>
                  <a:pt x="2700" y="1440"/>
                </a:cubicBezTo>
                <a:cubicBezTo>
                  <a:pt x="18900" y="1440"/>
                  <a:pt x="18900" y="1440"/>
                  <a:pt x="18900" y="1440"/>
                </a:cubicBezTo>
                <a:cubicBezTo>
                  <a:pt x="19575" y="1440"/>
                  <a:pt x="20250" y="2160"/>
                  <a:pt x="20250" y="2880"/>
                </a:cubicBezTo>
                <a:cubicBezTo>
                  <a:pt x="20250" y="13680"/>
                  <a:pt x="20250" y="13680"/>
                  <a:pt x="20250" y="13680"/>
                </a:cubicBezTo>
                <a:close/>
                <a:moveTo>
                  <a:pt x="16875" y="4320"/>
                </a:moveTo>
                <a:cubicBezTo>
                  <a:pt x="4725" y="4320"/>
                  <a:pt x="4725" y="4320"/>
                  <a:pt x="4725" y="4320"/>
                </a:cubicBezTo>
                <a:cubicBezTo>
                  <a:pt x="4388" y="4320"/>
                  <a:pt x="4050" y="4680"/>
                  <a:pt x="4050" y="5040"/>
                </a:cubicBezTo>
                <a:cubicBezTo>
                  <a:pt x="4050" y="5400"/>
                  <a:pt x="4388" y="5760"/>
                  <a:pt x="4725" y="5760"/>
                </a:cubicBezTo>
                <a:cubicBezTo>
                  <a:pt x="16875" y="5760"/>
                  <a:pt x="16875" y="5760"/>
                  <a:pt x="16875" y="5760"/>
                </a:cubicBezTo>
                <a:cubicBezTo>
                  <a:pt x="17213" y="5760"/>
                  <a:pt x="17550" y="5400"/>
                  <a:pt x="17550" y="5040"/>
                </a:cubicBezTo>
                <a:cubicBezTo>
                  <a:pt x="17550" y="4680"/>
                  <a:pt x="17213" y="4320"/>
                  <a:pt x="16875" y="4320"/>
                </a:cubicBezTo>
                <a:close/>
                <a:moveTo>
                  <a:pt x="12150" y="10080"/>
                </a:moveTo>
                <a:cubicBezTo>
                  <a:pt x="4725" y="10080"/>
                  <a:pt x="4725" y="10080"/>
                  <a:pt x="4725" y="10080"/>
                </a:cubicBezTo>
                <a:cubicBezTo>
                  <a:pt x="4388" y="10080"/>
                  <a:pt x="4050" y="10440"/>
                  <a:pt x="4050" y="10800"/>
                </a:cubicBezTo>
                <a:cubicBezTo>
                  <a:pt x="4050" y="11340"/>
                  <a:pt x="4388" y="11520"/>
                  <a:pt x="4725" y="11520"/>
                </a:cubicBezTo>
                <a:cubicBezTo>
                  <a:pt x="12150" y="11520"/>
                  <a:pt x="12150" y="11520"/>
                  <a:pt x="12150" y="11520"/>
                </a:cubicBezTo>
                <a:cubicBezTo>
                  <a:pt x="12488" y="11520"/>
                  <a:pt x="12825" y="11340"/>
                  <a:pt x="12825" y="10800"/>
                </a:cubicBezTo>
                <a:cubicBezTo>
                  <a:pt x="12825" y="10440"/>
                  <a:pt x="12488" y="10080"/>
                  <a:pt x="12150" y="10080"/>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1607" name="Google Shape;1607;p161"/>
          <p:cNvCxnSpPr/>
          <p:nvPr/>
        </p:nvCxnSpPr>
        <p:spPr>
          <a:xfrm flipH="1" rot="10800000">
            <a:off x="2392813" y="2577375"/>
            <a:ext cx="1392600" cy="1800"/>
          </a:xfrm>
          <a:prstGeom prst="straightConnector1">
            <a:avLst/>
          </a:prstGeom>
          <a:noFill/>
          <a:ln cap="flat" cmpd="sng" w="152400">
            <a:solidFill>
              <a:schemeClr val="lt1"/>
            </a:solidFill>
            <a:prstDash val="solid"/>
            <a:round/>
            <a:headEnd len="med" w="med" type="none"/>
            <a:tailEnd len="med" w="med" type="stealth"/>
          </a:ln>
        </p:spPr>
      </p:cxnSp>
      <p:cxnSp>
        <p:nvCxnSpPr>
          <p:cNvPr id="1608" name="Google Shape;1608;p161"/>
          <p:cNvCxnSpPr/>
          <p:nvPr/>
        </p:nvCxnSpPr>
        <p:spPr>
          <a:xfrm rot="10800000">
            <a:off x="3837563" y="1371925"/>
            <a:ext cx="425400" cy="609300"/>
          </a:xfrm>
          <a:prstGeom prst="straightConnector1">
            <a:avLst/>
          </a:prstGeom>
          <a:noFill/>
          <a:ln cap="flat" cmpd="sng" w="76200">
            <a:solidFill>
              <a:schemeClr val="lt1"/>
            </a:solidFill>
            <a:prstDash val="solid"/>
            <a:round/>
            <a:headEnd len="med" w="med" type="none"/>
            <a:tailEnd len="med" w="med" type="stealth"/>
          </a:ln>
        </p:spPr>
      </p:cxnSp>
      <p:cxnSp>
        <p:nvCxnSpPr>
          <p:cNvPr id="1609" name="Google Shape;1609;p161"/>
          <p:cNvCxnSpPr/>
          <p:nvPr/>
        </p:nvCxnSpPr>
        <p:spPr>
          <a:xfrm flipH="1" rot="10800000">
            <a:off x="5103250" y="1332200"/>
            <a:ext cx="796800" cy="789300"/>
          </a:xfrm>
          <a:prstGeom prst="straightConnector1">
            <a:avLst/>
          </a:prstGeom>
          <a:noFill/>
          <a:ln cap="flat" cmpd="sng" w="76200">
            <a:solidFill>
              <a:schemeClr val="lt1"/>
            </a:solidFill>
            <a:prstDash val="solid"/>
            <a:round/>
            <a:headEnd len="med" w="med" type="none"/>
            <a:tailEnd len="med" w="med" type="stealth"/>
          </a:ln>
        </p:spPr>
      </p:cxnSp>
      <p:cxnSp>
        <p:nvCxnSpPr>
          <p:cNvPr id="1610" name="Google Shape;1610;p161"/>
          <p:cNvCxnSpPr/>
          <p:nvPr/>
        </p:nvCxnSpPr>
        <p:spPr>
          <a:xfrm flipH="1" rot="10800000">
            <a:off x="5200050" y="2570850"/>
            <a:ext cx="1085700" cy="1800"/>
          </a:xfrm>
          <a:prstGeom prst="straightConnector1">
            <a:avLst/>
          </a:prstGeom>
          <a:noFill/>
          <a:ln cap="flat" cmpd="sng" w="76200">
            <a:solidFill>
              <a:schemeClr val="lt1"/>
            </a:solidFill>
            <a:prstDash val="solid"/>
            <a:round/>
            <a:headEnd len="med" w="med" type="none"/>
            <a:tailEnd len="med" w="med" type="stealth"/>
          </a:ln>
        </p:spPr>
      </p:cxnSp>
      <p:cxnSp>
        <p:nvCxnSpPr>
          <p:cNvPr id="1611" name="Google Shape;1611;p161"/>
          <p:cNvCxnSpPr/>
          <p:nvPr/>
        </p:nvCxnSpPr>
        <p:spPr>
          <a:xfrm>
            <a:off x="5031850" y="2974825"/>
            <a:ext cx="868200" cy="576300"/>
          </a:xfrm>
          <a:prstGeom prst="straightConnector1">
            <a:avLst/>
          </a:prstGeom>
          <a:noFill/>
          <a:ln cap="flat" cmpd="sng" w="76200">
            <a:solidFill>
              <a:schemeClr val="lt1"/>
            </a:solidFill>
            <a:prstDash val="solid"/>
            <a:round/>
            <a:headEnd len="med" w="med" type="none"/>
            <a:tailEnd len="med" w="med" type="stealth"/>
          </a:ln>
        </p:spPr>
      </p:cxnSp>
      <p:cxnSp>
        <p:nvCxnSpPr>
          <p:cNvPr id="1612" name="Google Shape;1612;p161"/>
          <p:cNvCxnSpPr/>
          <p:nvPr/>
        </p:nvCxnSpPr>
        <p:spPr>
          <a:xfrm flipH="1">
            <a:off x="3837563" y="3124375"/>
            <a:ext cx="425400" cy="609600"/>
          </a:xfrm>
          <a:prstGeom prst="straightConnector1">
            <a:avLst/>
          </a:prstGeom>
          <a:noFill/>
          <a:ln cap="flat" cmpd="sng" w="76200">
            <a:solidFill>
              <a:schemeClr val="lt1"/>
            </a:solidFill>
            <a:prstDash val="solid"/>
            <a:round/>
            <a:headEnd len="med" w="med" type="none"/>
            <a:tailEnd len="med" w="med" type="stealth"/>
          </a:ln>
        </p:spPr>
      </p:cxnSp>
      <p:sp>
        <p:nvSpPr>
          <p:cNvPr id="1613" name="Google Shape;1613;p161"/>
          <p:cNvSpPr/>
          <p:nvPr/>
        </p:nvSpPr>
        <p:spPr>
          <a:xfrm>
            <a:off x="1152057" y="2119350"/>
            <a:ext cx="923400" cy="921618"/>
          </a:xfrm>
          <a:custGeom>
            <a:rect b="b" l="l" r="r" t="t"/>
            <a:pathLst>
              <a:path extrusionOk="0" h="21600" w="21600">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4050" y="1350"/>
                </a:moveTo>
                <a:cubicBezTo>
                  <a:pt x="12825" y="1350"/>
                  <a:pt x="12825" y="1350"/>
                  <a:pt x="12825" y="1350"/>
                </a:cubicBezTo>
                <a:cubicBezTo>
                  <a:pt x="12825" y="6750"/>
                  <a:pt x="12825" y="6750"/>
                  <a:pt x="12825" y="6750"/>
                </a:cubicBezTo>
                <a:cubicBezTo>
                  <a:pt x="14850" y="5400"/>
                  <a:pt x="14850" y="5400"/>
                  <a:pt x="14850" y="5400"/>
                </a:cubicBezTo>
                <a:cubicBezTo>
                  <a:pt x="16875" y="6750"/>
                  <a:pt x="16875" y="6750"/>
                  <a:pt x="16875" y="6750"/>
                </a:cubicBezTo>
                <a:cubicBezTo>
                  <a:pt x="16875" y="1350"/>
                  <a:pt x="16875" y="1350"/>
                  <a:pt x="16875" y="1350"/>
                </a:cubicBezTo>
                <a:cubicBezTo>
                  <a:pt x="18900" y="1350"/>
                  <a:pt x="18900" y="1350"/>
                  <a:pt x="18900" y="1350"/>
                </a:cubicBezTo>
                <a:cubicBezTo>
                  <a:pt x="19575" y="1350"/>
                  <a:pt x="20250" y="2025"/>
                  <a:pt x="20250" y="2700"/>
                </a:cubicBezTo>
                <a:cubicBezTo>
                  <a:pt x="20250" y="12825"/>
                  <a:pt x="20250" y="12825"/>
                  <a:pt x="20250" y="12825"/>
                </a:cubicBezTo>
                <a:cubicBezTo>
                  <a:pt x="4050" y="12825"/>
                  <a:pt x="4050" y="12825"/>
                  <a:pt x="4050" y="12825"/>
                </a:cubicBezTo>
                <a:cubicBezTo>
                  <a:pt x="4050" y="1350"/>
                  <a:pt x="4050" y="1350"/>
                  <a:pt x="4050" y="1350"/>
                </a:cubicBezTo>
                <a:close/>
                <a:moveTo>
                  <a:pt x="1350" y="2700"/>
                </a:moveTo>
                <a:cubicBezTo>
                  <a:pt x="1350" y="2025"/>
                  <a:pt x="2025" y="1350"/>
                  <a:pt x="2700" y="1350"/>
                </a:cubicBezTo>
                <a:cubicBezTo>
                  <a:pt x="2700" y="12825"/>
                  <a:pt x="2700" y="12825"/>
                  <a:pt x="2700" y="12825"/>
                </a:cubicBezTo>
                <a:cubicBezTo>
                  <a:pt x="2194" y="12825"/>
                  <a:pt x="1687" y="12994"/>
                  <a:pt x="1350" y="12994"/>
                </a:cubicBezTo>
                <a:cubicBezTo>
                  <a:pt x="1350" y="2700"/>
                  <a:pt x="1350" y="2700"/>
                  <a:pt x="1350" y="2700"/>
                </a:cubicBezTo>
                <a:close/>
                <a:moveTo>
                  <a:pt x="20250" y="15525"/>
                </a:moveTo>
                <a:cubicBezTo>
                  <a:pt x="20250" y="18900"/>
                  <a:pt x="20250" y="18900"/>
                  <a:pt x="20250" y="18900"/>
                </a:cubicBezTo>
                <a:cubicBezTo>
                  <a:pt x="20250" y="19575"/>
                  <a:pt x="19575" y="20250"/>
                  <a:pt x="18900" y="20250"/>
                </a:cubicBezTo>
                <a:cubicBezTo>
                  <a:pt x="14850" y="20250"/>
                  <a:pt x="2700" y="20250"/>
                  <a:pt x="2700" y="20250"/>
                </a:cubicBezTo>
                <a:cubicBezTo>
                  <a:pt x="2025" y="20250"/>
                  <a:pt x="1350" y="19744"/>
                  <a:pt x="1350" y="18900"/>
                </a:cubicBezTo>
                <a:cubicBezTo>
                  <a:pt x="1350" y="15525"/>
                  <a:pt x="1350" y="15525"/>
                  <a:pt x="1350" y="15525"/>
                </a:cubicBezTo>
                <a:cubicBezTo>
                  <a:pt x="1350" y="14850"/>
                  <a:pt x="2025" y="14175"/>
                  <a:pt x="2700" y="14175"/>
                </a:cubicBezTo>
                <a:cubicBezTo>
                  <a:pt x="20250" y="14175"/>
                  <a:pt x="20250" y="14175"/>
                  <a:pt x="20250" y="14175"/>
                </a:cubicBezTo>
                <a:cubicBezTo>
                  <a:pt x="20250" y="14175"/>
                  <a:pt x="20250" y="14850"/>
                  <a:pt x="20250" y="15525"/>
                </a:cubicBezTo>
                <a:close/>
                <a:moveTo>
                  <a:pt x="18225" y="17550"/>
                </a:moveTo>
                <a:cubicBezTo>
                  <a:pt x="3375" y="17550"/>
                  <a:pt x="3375" y="17550"/>
                  <a:pt x="3375" y="17550"/>
                </a:cubicBezTo>
                <a:cubicBezTo>
                  <a:pt x="3038" y="17550"/>
                  <a:pt x="2700" y="17887"/>
                  <a:pt x="2700" y="18225"/>
                </a:cubicBezTo>
                <a:cubicBezTo>
                  <a:pt x="2700" y="18563"/>
                  <a:pt x="3038" y="18900"/>
                  <a:pt x="3375" y="18900"/>
                </a:cubicBezTo>
                <a:cubicBezTo>
                  <a:pt x="18225" y="18900"/>
                  <a:pt x="18225" y="18900"/>
                  <a:pt x="18225" y="18900"/>
                </a:cubicBezTo>
                <a:cubicBezTo>
                  <a:pt x="18562" y="18900"/>
                  <a:pt x="18900" y="18563"/>
                  <a:pt x="18900" y="18225"/>
                </a:cubicBezTo>
                <a:cubicBezTo>
                  <a:pt x="18900" y="17887"/>
                  <a:pt x="18562" y="17550"/>
                  <a:pt x="18225" y="17550"/>
                </a:cubicBezTo>
                <a:close/>
                <a:moveTo>
                  <a:pt x="18225" y="15525"/>
                </a:moveTo>
                <a:cubicBezTo>
                  <a:pt x="3375" y="15525"/>
                  <a:pt x="3375" y="15525"/>
                  <a:pt x="3375" y="15525"/>
                </a:cubicBezTo>
                <a:cubicBezTo>
                  <a:pt x="3038" y="15525"/>
                  <a:pt x="2700" y="15862"/>
                  <a:pt x="2700" y="16200"/>
                </a:cubicBezTo>
                <a:cubicBezTo>
                  <a:pt x="2700" y="16537"/>
                  <a:pt x="3038" y="16875"/>
                  <a:pt x="3375" y="16875"/>
                </a:cubicBezTo>
                <a:cubicBezTo>
                  <a:pt x="18225" y="16875"/>
                  <a:pt x="18225" y="16875"/>
                  <a:pt x="18225" y="16875"/>
                </a:cubicBezTo>
                <a:cubicBezTo>
                  <a:pt x="18562" y="16875"/>
                  <a:pt x="18900" y="16537"/>
                  <a:pt x="18900" y="16200"/>
                </a:cubicBezTo>
                <a:cubicBezTo>
                  <a:pt x="18900" y="15862"/>
                  <a:pt x="18562" y="15525"/>
                  <a:pt x="18225" y="15525"/>
                </a:cubicBezTo>
                <a:close/>
              </a:path>
            </a:pathLst>
          </a:custGeom>
          <a:solidFill>
            <a:schemeClr val="accent5"/>
          </a:solid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27282D"/>
              </a:buClr>
              <a:buSzPts val="1800"/>
              <a:buFont typeface="Calibri"/>
              <a:buNone/>
            </a:pPr>
            <a:r>
              <a:t/>
            </a:r>
            <a:endParaRPr b="0" i="0" sz="1800" u="none" cap="none" strike="noStrike">
              <a:solidFill>
                <a:srgbClr val="27282D"/>
              </a:solidFill>
              <a:latin typeface="Calibri"/>
              <a:ea typeface="Calibri"/>
              <a:cs typeface="Calibri"/>
              <a:sym typeface="Calibri"/>
            </a:endParaRPr>
          </a:p>
        </p:txBody>
      </p:sp>
      <p:sp>
        <p:nvSpPr>
          <p:cNvPr id="1614" name="Google Shape;1614;p161"/>
          <p:cNvSpPr txBox="1"/>
          <p:nvPr/>
        </p:nvSpPr>
        <p:spPr>
          <a:xfrm>
            <a:off x="648300" y="262975"/>
            <a:ext cx="7847700" cy="313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Fira Sans Light"/>
                <a:ea typeface="Fira Sans Light"/>
                <a:cs typeface="Fira Sans Light"/>
                <a:sym typeface="Fira Sans Light"/>
              </a:rPr>
              <a:t>Textbaserad AI-analys utifrån “</a:t>
            </a:r>
            <a:r>
              <a:rPr b="1" lang="en" sz="1400">
                <a:solidFill>
                  <a:srgbClr val="FFFFFF"/>
                </a:solidFill>
                <a:latin typeface="Fira Sans"/>
                <a:ea typeface="Fira Sans"/>
                <a:cs typeface="Fira Sans"/>
                <a:sym typeface="Fira Sans"/>
              </a:rPr>
              <a:t>större” </a:t>
            </a:r>
            <a:r>
              <a:rPr lang="en" sz="1400">
                <a:solidFill>
                  <a:srgbClr val="FFFFFF"/>
                </a:solidFill>
                <a:latin typeface="Fira Sans Light"/>
                <a:ea typeface="Fira Sans Light"/>
                <a:cs typeface="Fira Sans Light"/>
                <a:sym typeface="Fira Sans Light"/>
              </a:rPr>
              <a:t>dokument-databaser</a:t>
            </a:r>
            <a:endParaRPr sz="1400">
              <a:solidFill>
                <a:srgbClr val="FFFFFF"/>
              </a:solidFill>
              <a:latin typeface="Fira Sans Light"/>
              <a:ea typeface="Fira Sans Light"/>
              <a:cs typeface="Fira Sans Light"/>
              <a:sym typeface="Fira Sans Light"/>
            </a:endParaRPr>
          </a:p>
        </p:txBody>
      </p:sp>
      <p:cxnSp>
        <p:nvCxnSpPr>
          <p:cNvPr id="1615" name="Google Shape;1615;p161"/>
          <p:cNvCxnSpPr/>
          <p:nvPr/>
        </p:nvCxnSpPr>
        <p:spPr>
          <a:xfrm flipH="1" rot="10800000">
            <a:off x="648300" y="563425"/>
            <a:ext cx="7847700" cy="13200"/>
          </a:xfrm>
          <a:prstGeom prst="straightConnector1">
            <a:avLst/>
          </a:prstGeom>
          <a:noFill/>
          <a:ln cap="flat" cmpd="sng" w="19050">
            <a:solidFill>
              <a:schemeClr val="lt1"/>
            </a:solidFill>
            <a:prstDash val="solid"/>
            <a:round/>
            <a:headEnd len="med" w="med" type="none"/>
            <a:tailEnd len="med" w="med" type="none"/>
          </a:ln>
        </p:spPr>
      </p:cxnSp>
      <p:sp>
        <p:nvSpPr>
          <p:cNvPr id="1616" name="Google Shape;1616;p161"/>
          <p:cNvSpPr txBox="1"/>
          <p:nvPr/>
        </p:nvSpPr>
        <p:spPr>
          <a:xfrm>
            <a:off x="2837527" y="1428488"/>
            <a:ext cx="1251000" cy="277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solidFill>
                  <a:schemeClr val="lt1"/>
                </a:solidFill>
                <a:latin typeface="Fira Sans Light"/>
                <a:ea typeface="Fira Sans Light"/>
                <a:cs typeface="Fira Sans Light"/>
                <a:sym typeface="Fira Sans Light"/>
              </a:rPr>
              <a:t>Söka</a:t>
            </a:r>
            <a:endParaRPr sz="1200">
              <a:solidFill>
                <a:schemeClr val="lt1"/>
              </a:solidFill>
              <a:latin typeface="Fira Sans Light"/>
              <a:ea typeface="Fira Sans Light"/>
              <a:cs typeface="Fira Sans Light"/>
              <a:sym typeface="Fira Sans Light"/>
            </a:endParaRPr>
          </a:p>
        </p:txBody>
      </p:sp>
      <p:sp>
        <p:nvSpPr>
          <p:cNvPr id="1617" name="Google Shape;1617;p161"/>
          <p:cNvSpPr/>
          <p:nvPr/>
        </p:nvSpPr>
        <p:spPr>
          <a:xfrm>
            <a:off x="3202026" y="831143"/>
            <a:ext cx="522003" cy="576819"/>
          </a:xfrm>
          <a:custGeom>
            <a:rect b="b" l="l" r="r" t="t"/>
            <a:pathLst>
              <a:path extrusionOk="0" h="6265" w="5627">
                <a:moveTo>
                  <a:pt x="2687" y="433"/>
                </a:moveTo>
                <a:lnTo>
                  <a:pt x="4059" y="1788"/>
                </a:lnTo>
                <a:lnTo>
                  <a:pt x="2911" y="1788"/>
                </a:lnTo>
                <a:cubicBezTo>
                  <a:pt x="2799" y="1788"/>
                  <a:pt x="2687" y="1690"/>
                  <a:pt x="2687" y="1565"/>
                </a:cubicBezTo>
                <a:lnTo>
                  <a:pt x="2687" y="433"/>
                </a:lnTo>
                <a:close/>
                <a:moveTo>
                  <a:pt x="3807" y="3576"/>
                </a:moveTo>
                <a:cubicBezTo>
                  <a:pt x="4311" y="3576"/>
                  <a:pt x="4703" y="3981"/>
                  <a:pt x="4703" y="4470"/>
                </a:cubicBezTo>
                <a:cubicBezTo>
                  <a:pt x="4703" y="4973"/>
                  <a:pt x="4311" y="5364"/>
                  <a:pt x="3807" y="5364"/>
                </a:cubicBezTo>
                <a:cubicBezTo>
                  <a:pt x="3317" y="5364"/>
                  <a:pt x="2911" y="4973"/>
                  <a:pt x="2911" y="4470"/>
                </a:cubicBezTo>
                <a:cubicBezTo>
                  <a:pt x="2911" y="3981"/>
                  <a:pt x="3317" y="3576"/>
                  <a:pt x="3807" y="3576"/>
                </a:cubicBezTo>
                <a:close/>
                <a:moveTo>
                  <a:pt x="448" y="0"/>
                </a:moveTo>
                <a:cubicBezTo>
                  <a:pt x="211" y="0"/>
                  <a:pt x="1" y="210"/>
                  <a:pt x="1" y="447"/>
                </a:cubicBezTo>
                <a:lnTo>
                  <a:pt x="1" y="5364"/>
                </a:lnTo>
                <a:cubicBezTo>
                  <a:pt x="1" y="5615"/>
                  <a:pt x="211" y="5811"/>
                  <a:pt x="448" y="5811"/>
                </a:cubicBezTo>
                <a:lnTo>
                  <a:pt x="2632" y="5811"/>
                </a:lnTo>
                <a:cubicBezTo>
                  <a:pt x="2310" y="5531"/>
                  <a:pt x="2100" y="5140"/>
                  <a:pt x="2044" y="4693"/>
                </a:cubicBezTo>
                <a:lnTo>
                  <a:pt x="1120" y="4693"/>
                </a:lnTo>
                <a:cubicBezTo>
                  <a:pt x="1008" y="4693"/>
                  <a:pt x="896" y="4595"/>
                  <a:pt x="896" y="4470"/>
                </a:cubicBezTo>
                <a:cubicBezTo>
                  <a:pt x="896" y="4358"/>
                  <a:pt x="1008" y="4246"/>
                  <a:pt x="1120" y="4246"/>
                </a:cubicBezTo>
                <a:lnTo>
                  <a:pt x="2044" y="4246"/>
                </a:lnTo>
                <a:cubicBezTo>
                  <a:pt x="2058" y="4093"/>
                  <a:pt x="2100" y="3953"/>
                  <a:pt x="2156" y="3799"/>
                </a:cubicBezTo>
                <a:lnTo>
                  <a:pt x="1120" y="3799"/>
                </a:lnTo>
                <a:cubicBezTo>
                  <a:pt x="1008" y="3799"/>
                  <a:pt x="896" y="3702"/>
                  <a:pt x="896" y="3576"/>
                </a:cubicBezTo>
                <a:cubicBezTo>
                  <a:pt x="896" y="3464"/>
                  <a:pt x="1008" y="3352"/>
                  <a:pt x="1120" y="3352"/>
                </a:cubicBezTo>
                <a:lnTo>
                  <a:pt x="2422" y="3352"/>
                </a:lnTo>
                <a:cubicBezTo>
                  <a:pt x="2562" y="3171"/>
                  <a:pt x="2743" y="3031"/>
                  <a:pt x="2953" y="2905"/>
                </a:cubicBezTo>
                <a:lnTo>
                  <a:pt x="1120" y="2905"/>
                </a:lnTo>
                <a:cubicBezTo>
                  <a:pt x="1008" y="2905"/>
                  <a:pt x="896" y="2808"/>
                  <a:pt x="896" y="2682"/>
                </a:cubicBezTo>
                <a:cubicBezTo>
                  <a:pt x="896" y="2570"/>
                  <a:pt x="1008" y="2458"/>
                  <a:pt x="1120" y="2458"/>
                </a:cubicBezTo>
                <a:lnTo>
                  <a:pt x="3359" y="2458"/>
                </a:lnTo>
                <a:cubicBezTo>
                  <a:pt x="3485" y="2458"/>
                  <a:pt x="3583" y="2570"/>
                  <a:pt x="3583" y="2682"/>
                </a:cubicBezTo>
                <a:cubicBezTo>
                  <a:pt x="3583" y="2696"/>
                  <a:pt x="3583" y="2696"/>
                  <a:pt x="3583" y="2710"/>
                </a:cubicBezTo>
                <a:cubicBezTo>
                  <a:pt x="3667" y="2696"/>
                  <a:pt x="3737" y="2682"/>
                  <a:pt x="3807" y="2682"/>
                </a:cubicBezTo>
                <a:cubicBezTo>
                  <a:pt x="4045" y="2682"/>
                  <a:pt x="4283" y="2738"/>
                  <a:pt x="4479" y="2822"/>
                </a:cubicBezTo>
                <a:lnTo>
                  <a:pt x="4479" y="1676"/>
                </a:lnTo>
                <a:cubicBezTo>
                  <a:pt x="4479" y="1620"/>
                  <a:pt x="4465" y="1565"/>
                  <a:pt x="4423" y="1523"/>
                </a:cubicBezTo>
                <a:lnTo>
                  <a:pt x="2967" y="70"/>
                </a:lnTo>
                <a:cubicBezTo>
                  <a:pt x="2925" y="28"/>
                  <a:pt x="2869" y="0"/>
                  <a:pt x="2799" y="0"/>
                </a:cubicBezTo>
                <a:close/>
                <a:moveTo>
                  <a:pt x="3807" y="3129"/>
                </a:moveTo>
                <a:cubicBezTo>
                  <a:pt x="3079" y="3129"/>
                  <a:pt x="2464" y="3743"/>
                  <a:pt x="2464" y="4470"/>
                </a:cubicBezTo>
                <a:cubicBezTo>
                  <a:pt x="2464" y="5210"/>
                  <a:pt x="3079" y="5811"/>
                  <a:pt x="3807" y="5811"/>
                </a:cubicBezTo>
                <a:cubicBezTo>
                  <a:pt x="4101" y="5811"/>
                  <a:pt x="4367" y="5727"/>
                  <a:pt x="4591" y="5573"/>
                </a:cubicBezTo>
                <a:lnTo>
                  <a:pt x="5220" y="6202"/>
                </a:lnTo>
                <a:cubicBezTo>
                  <a:pt x="5262" y="6244"/>
                  <a:pt x="5318" y="6264"/>
                  <a:pt x="5376" y="6264"/>
                </a:cubicBezTo>
                <a:cubicBezTo>
                  <a:pt x="5434" y="6264"/>
                  <a:pt x="5493" y="6244"/>
                  <a:pt x="5542" y="6202"/>
                </a:cubicBezTo>
                <a:cubicBezTo>
                  <a:pt x="5626" y="6118"/>
                  <a:pt x="5626" y="5978"/>
                  <a:pt x="5542" y="5894"/>
                </a:cubicBezTo>
                <a:cubicBezTo>
                  <a:pt x="5542" y="5880"/>
                  <a:pt x="5542" y="5880"/>
                  <a:pt x="5542" y="5880"/>
                </a:cubicBezTo>
                <a:lnTo>
                  <a:pt x="4912" y="5252"/>
                </a:lnTo>
                <a:cubicBezTo>
                  <a:pt x="5066" y="5028"/>
                  <a:pt x="5150" y="4763"/>
                  <a:pt x="5150" y="4470"/>
                </a:cubicBezTo>
                <a:cubicBezTo>
                  <a:pt x="5150" y="3743"/>
                  <a:pt x="4549" y="3129"/>
                  <a:pt x="3807" y="3129"/>
                </a:cubicBezTo>
                <a:close/>
              </a:path>
            </a:pathLst>
          </a:cu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18" name="Google Shape;1618;p161"/>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5" name="Shape 1145"/>
        <p:cNvGrpSpPr/>
        <p:nvPr/>
      </p:nvGrpSpPr>
      <p:grpSpPr>
        <a:xfrm>
          <a:off x="0" y="0"/>
          <a:ext cx="0" cy="0"/>
          <a:chOff x="0" y="0"/>
          <a:chExt cx="0" cy="0"/>
        </a:xfrm>
      </p:grpSpPr>
      <p:sp>
        <p:nvSpPr>
          <p:cNvPr id="1146" name="Google Shape;1146;p135"/>
          <p:cNvSpPr txBox="1"/>
          <p:nvPr>
            <p:ph idx="1" type="body"/>
          </p:nvPr>
        </p:nvSpPr>
        <p:spPr>
          <a:xfrm>
            <a:off x="576075" y="740825"/>
            <a:ext cx="7991700" cy="1990800"/>
          </a:xfrm>
          <a:prstGeom prst="rect">
            <a:avLst/>
          </a:prstGeom>
          <a:noFill/>
        </p:spPr>
        <p:txBody>
          <a:bodyPr anchorCtr="0" anchor="ctr" bIns="0" lIns="0" spcFirstLastPara="1" rIns="0" wrap="square" tIns="0">
            <a:noAutofit/>
          </a:bodyPr>
          <a:lstStyle/>
          <a:p>
            <a:pPr indent="0" lvl="0" marL="0" rtl="0" algn="ctr">
              <a:spcBef>
                <a:spcPts val="0"/>
              </a:spcBef>
              <a:spcAft>
                <a:spcPts val="400"/>
              </a:spcAft>
              <a:buNone/>
            </a:pPr>
            <a:r>
              <a:rPr lang="en" sz="2000"/>
              <a:t>Tenfifty är ett </a:t>
            </a:r>
            <a:r>
              <a:rPr b="1" lang="en" sz="2000">
                <a:latin typeface="Fira Sans"/>
                <a:ea typeface="Fira Sans"/>
                <a:cs typeface="Fira Sans"/>
                <a:sym typeface="Fira Sans"/>
              </a:rPr>
              <a:t>bransch- och teknikoberoende AI-företag</a:t>
            </a:r>
            <a:r>
              <a:rPr lang="en" sz="2000"/>
              <a:t> som utvecklar och driftsätter skräddarsydda kundlösningar baserat på AI för att optimera, automatisera, förutsäga och prognostisera kunders verksamheter utifrån </a:t>
            </a:r>
            <a:r>
              <a:rPr b="1" lang="en" sz="2000">
                <a:latin typeface="Fira Sans"/>
                <a:ea typeface="Fira Sans"/>
                <a:cs typeface="Fira Sans"/>
                <a:sym typeface="Fira Sans"/>
              </a:rPr>
              <a:t>all typ av data och information</a:t>
            </a:r>
            <a:r>
              <a:rPr lang="en" sz="2000"/>
              <a:t>.</a:t>
            </a:r>
            <a:endParaRPr sz="2000"/>
          </a:p>
        </p:txBody>
      </p:sp>
      <p:sp>
        <p:nvSpPr>
          <p:cNvPr id="1147" name="Google Shape;1147;p135"/>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8" name="Google Shape;1148;p135"/>
          <p:cNvSpPr txBox="1"/>
          <p:nvPr/>
        </p:nvSpPr>
        <p:spPr>
          <a:xfrm>
            <a:off x="1627600" y="3410600"/>
            <a:ext cx="1177800" cy="372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sz="700">
              <a:latin typeface="Fira Sans Light"/>
              <a:ea typeface="Fira Sans Light"/>
              <a:cs typeface="Fira Sans Light"/>
              <a:sym typeface="Fira Sans Light"/>
            </a:endParaRPr>
          </a:p>
        </p:txBody>
      </p:sp>
      <p:grpSp>
        <p:nvGrpSpPr>
          <p:cNvPr id="1149" name="Google Shape;1149;p135"/>
          <p:cNvGrpSpPr/>
          <p:nvPr/>
        </p:nvGrpSpPr>
        <p:grpSpPr>
          <a:xfrm>
            <a:off x="715359" y="2655865"/>
            <a:ext cx="1746502" cy="2122845"/>
            <a:chOff x="2055000" y="5749625"/>
            <a:chExt cx="4467900" cy="3377100"/>
          </a:xfrm>
        </p:grpSpPr>
        <p:sp>
          <p:nvSpPr>
            <p:cNvPr id="1150" name="Google Shape;1150;p135"/>
            <p:cNvSpPr/>
            <p:nvPr/>
          </p:nvSpPr>
          <p:spPr>
            <a:xfrm>
              <a:off x="2055000" y="5749625"/>
              <a:ext cx="4467900" cy="3377100"/>
            </a:xfrm>
            <a:prstGeom prst="rect">
              <a:avLst/>
            </a:prstGeom>
            <a:solidFill>
              <a:schemeClr val="lt1"/>
            </a:solidFill>
            <a:ln>
              <a:noFill/>
            </a:ln>
            <a:effectLst>
              <a:outerShdw blurRad="771525" rotWithShape="0" algn="bl" dist="9525">
                <a:srgbClr val="000000">
                  <a:alpha val="2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1151" name="Google Shape;1151;p135"/>
            <p:cNvGrpSpPr/>
            <p:nvPr/>
          </p:nvGrpSpPr>
          <p:grpSpPr>
            <a:xfrm>
              <a:off x="2483550" y="6875586"/>
              <a:ext cx="3610800" cy="1304658"/>
              <a:chOff x="2055000" y="6875586"/>
              <a:chExt cx="3610800" cy="1304658"/>
            </a:xfrm>
          </p:grpSpPr>
          <p:sp>
            <p:nvSpPr>
              <p:cNvPr id="1152" name="Google Shape;1152;p135"/>
              <p:cNvSpPr txBox="1"/>
              <p:nvPr/>
            </p:nvSpPr>
            <p:spPr>
              <a:xfrm>
                <a:off x="2055000" y="6875586"/>
                <a:ext cx="3610800" cy="62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solidFill>
                      <a:schemeClr val="dk1"/>
                    </a:solidFill>
                    <a:latin typeface="Fira Sans"/>
                    <a:ea typeface="Fira Sans"/>
                    <a:cs typeface="Fira Sans"/>
                    <a:sym typeface="Fira Sans"/>
                  </a:rPr>
                  <a:t>70+ AI-projekt </a:t>
                </a:r>
                <a:endParaRPr sz="1400">
                  <a:solidFill>
                    <a:schemeClr val="dk1"/>
                  </a:solidFill>
                  <a:latin typeface="Fira Sans"/>
                  <a:ea typeface="Fira Sans"/>
                  <a:cs typeface="Fira Sans"/>
                  <a:sym typeface="Fira Sans"/>
                </a:endParaRPr>
              </a:p>
            </p:txBody>
          </p:sp>
          <p:sp>
            <p:nvSpPr>
              <p:cNvPr id="1153" name="Google Shape;1153;p135"/>
              <p:cNvSpPr txBox="1"/>
              <p:nvPr/>
            </p:nvSpPr>
            <p:spPr>
              <a:xfrm>
                <a:off x="2055000" y="7242144"/>
                <a:ext cx="3610800" cy="9381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100">
                    <a:solidFill>
                      <a:schemeClr val="accent2"/>
                    </a:solidFill>
                    <a:latin typeface="Fira Sans Light"/>
                    <a:ea typeface="Fira Sans Light"/>
                    <a:cs typeface="Fira Sans Light"/>
                    <a:sym typeface="Fira Sans Light"/>
                  </a:rPr>
                  <a:t>Stort antal lyckade och driftsatta AI-projekt.</a:t>
                </a:r>
                <a:endParaRPr sz="1100">
                  <a:solidFill>
                    <a:schemeClr val="accent2"/>
                  </a:solidFill>
                  <a:latin typeface="Fira Sans Light"/>
                  <a:ea typeface="Fira Sans Light"/>
                  <a:cs typeface="Fira Sans Light"/>
                  <a:sym typeface="Fira Sans Light"/>
                </a:endParaRPr>
              </a:p>
            </p:txBody>
          </p:sp>
        </p:grpSp>
      </p:grpSp>
      <p:grpSp>
        <p:nvGrpSpPr>
          <p:cNvPr id="1154" name="Google Shape;1154;p135"/>
          <p:cNvGrpSpPr/>
          <p:nvPr/>
        </p:nvGrpSpPr>
        <p:grpSpPr>
          <a:xfrm>
            <a:off x="2719252" y="2655865"/>
            <a:ext cx="1814619" cy="2122845"/>
            <a:chOff x="6910050" y="5749625"/>
            <a:chExt cx="4896436" cy="3377100"/>
          </a:xfrm>
        </p:grpSpPr>
        <p:sp>
          <p:nvSpPr>
            <p:cNvPr id="1155" name="Google Shape;1155;p135"/>
            <p:cNvSpPr/>
            <p:nvPr/>
          </p:nvSpPr>
          <p:spPr>
            <a:xfrm>
              <a:off x="6910050" y="5749625"/>
              <a:ext cx="4712100" cy="3377100"/>
            </a:xfrm>
            <a:prstGeom prst="rect">
              <a:avLst/>
            </a:prstGeom>
            <a:solidFill>
              <a:schemeClr val="lt1"/>
            </a:solidFill>
            <a:ln>
              <a:noFill/>
            </a:ln>
            <a:effectLst>
              <a:outerShdw blurRad="771525" rotWithShape="0" algn="bl" dist="9525">
                <a:srgbClr val="000000">
                  <a:alpha val="19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156" name="Google Shape;1156;p135"/>
            <p:cNvSpPr txBox="1"/>
            <p:nvPr/>
          </p:nvSpPr>
          <p:spPr>
            <a:xfrm>
              <a:off x="7338586" y="6875586"/>
              <a:ext cx="4467900" cy="62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solidFill>
                    <a:schemeClr val="dk1"/>
                  </a:solidFill>
                  <a:latin typeface="Fira Sans"/>
                  <a:ea typeface="Fira Sans"/>
                  <a:cs typeface="Fira Sans"/>
                  <a:sym typeface="Fira Sans"/>
                </a:rPr>
                <a:t>Experter på AI </a:t>
              </a:r>
              <a:endParaRPr sz="1400">
                <a:solidFill>
                  <a:schemeClr val="dk1"/>
                </a:solidFill>
                <a:latin typeface="Fira Sans"/>
                <a:ea typeface="Fira Sans"/>
                <a:cs typeface="Fira Sans"/>
                <a:sym typeface="Fira Sans"/>
              </a:endParaRPr>
            </a:p>
          </p:txBody>
        </p:sp>
        <p:sp>
          <p:nvSpPr>
            <p:cNvPr id="1157" name="Google Shape;1157;p135"/>
            <p:cNvSpPr txBox="1"/>
            <p:nvPr/>
          </p:nvSpPr>
          <p:spPr>
            <a:xfrm>
              <a:off x="7338592" y="7243457"/>
              <a:ext cx="3860100" cy="9381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100">
                  <a:solidFill>
                    <a:schemeClr val="accent2"/>
                  </a:solidFill>
                  <a:latin typeface="Fira Sans Light"/>
                  <a:ea typeface="Fira Sans Light"/>
                  <a:cs typeface="Fira Sans Light"/>
                  <a:sym typeface="Fira Sans Light"/>
                </a:rPr>
                <a:t>Tenfifty är AI-konstnärer och experter på sitt område.</a:t>
              </a:r>
              <a:endParaRPr sz="1100">
                <a:solidFill>
                  <a:schemeClr val="accent2"/>
                </a:solidFill>
                <a:latin typeface="Fira Sans Light"/>
                <a:ea typeface="Fira Sans Light"/>
                <a:cs typeface="Fira Sans Light"/>
                <a:sym typeface="Fira Sans Light"/>
              </a:endParaRPr>
            </a:p>
          </p:txBody>
        </p:sp>
      </p:grpSp>
      <p:grpSp>
        <p:nvGrpSpPr>
          <p:cNvPr id="1158" name="Google Shape;1158;p135"/>
          <p:cNvGrpSpPr/>
          <p:nvPr/>
        </p:nvGrpSpPr>
        <p:grpSpPr>
          <a:xfrm>
            <a:off x="4715997" y="2655865"/>
            <a:ext cx="1746502" cy="2122845"/>
            <a:chOff x="11765100" y="5749625"/>
            <a:chExt cx="4467900" cy="3377100"/>
          </a:xfrm>
        </p:grpSpPr>
        <p:sp>
          <p:nvSpPr>
            <p:cNvPr id="1159" name="Google Shape;1159;p135"/>
            <p:cNvSpPr/>
            <p:nvPr/>
          </p:nvSpPr>
          <p:spPr>
            <a:xfrm>
              <a:off x="11765100" y="5749625"/>
              <a:ext cx="4467900" cy="3377100"/>
            </a:xfrm>
            <a:prstGeom prst="rect">
              <a:avLst/>
            </a:prstGeom>
            <a:solidFill>
              <a:schemeClr val="lt1"/>
            </a:solidFill>
            <a:ln>
              <a:noFill/>
            </a:ln>
            <a:effectLst>
              <a:outerShdw blurRad="771525" rotWithShape="0" algn="bl" dist="9525">
                <a:srgbClr val="000000">
                  <a:alpha val="2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160" name="Google Shape;1160;p135"/>
            <p:cNvSpPr txBox="1"/>
            <p:nvPr/>
          </p:nvSpPr>
          <p:spPr>
            <a:xfrm>
              <a:off x="12193650" y="6875586"/>
              <a:ext cx="3610800" cy="62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solidFill>
                    <a:schemeClr val="dk1"/>
                  </a:solidFill>
                  <a:latin typeface="Fira Sans"/>
                  <a:ea typeface="Fira Sans"/>
                  <a:cs typeface="Fira Sans"/>
                  <a:sym typeface="Fira Sans"/>
                </a:rPr>
                <a:t>20+ år</a:t>
              </a:r>
              <a:endParaRPr sz="1400">
                <a:solidFill>
                  <a:schemeClr val="dk1"/>
                </a:solidFill>
                <a:latin typeface="Fira Sans"/>
                <a:ea typeface="Fira Sans"/>
                <a:cs typeface="Fira Sans"/>
                <a:sym typeface="Fira Sans"/>
              </a:endParaRPr>
            </a:p>
          </p:txBody>
        </p:sp>
        <p:sp>
          <p:nvSpPr>
            <p:cNvPr id="1161" name="Google Shape;1161;p135"/>
            <p:cNvSpPr txBox="1"/>
            <p:nvPr/>
          </p:nvSpPr>
          <p:spPr>
            <a:xfrm>
              <a:off x="12193638" y="7242144"/>
              <a:ext cx="3809100" cy="9381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100">
                  <a:solidFill>
                    <a:schemeClr val="accent2"/>
                  </a:solidFill>
                  <a:latin typeface="Fira Sans Light"/>
                  <a:ea typeface="Fira Sans Light"/>
                  <a:cs typeface="Fira Sans Light"/>
                  <a:sym typeface="Fira Sans Light"/>
                </a:rPr>
                <a:t>Unik och lång erfarenhet av att leverera driftsatta AI-lösningar.</a:t>
              </a:r>
              <a:endParaRPr sz="1100">
                <a:solidFill>
                  <a:schemeClr val="accent2"/>
                </a:solidFill>
                <a:latin typeface="Fira Sans Light"/>
                <a:ea typeface="Fira Sans Light"/>
                <a:cs typeface="Fira Sans Light"/>
                <a:sym typeface="Fira Sans Light"/>
              </a:endParaRPr>
            </a:p>
            <a:p>
              <a:pPr indent="0" lvl="0" marL="0" rtl="0" algn="l">
                <a:lnSpc>
                  <a:spcPct val="115000"/>
                </a:lnSpc>
                <a:spcBef>
                  <a:spcPts val="0"/>
                </a:spcBef>
                <a:spcAft>
                  <a:spcPts val="0"/>
                </a:spcAft>
                <a:buNone/>
              </a:pPr>
              <a:r>
                <a:t/>
              </a:r>
              <a:endParaRPr sz="1100">
                <a:solidFill>
                  <a:schemeClr val="accent2"/>
                </a:solidFill>
                <a:latin typeface="Fira Sans Light"/>
                <a:ea typeface="Fira Sans Light"/>
                <a:cs typeface="Fira Sans Light"/>
                <a:sym typeface="Fira Sans Light"/>
              </a:endParaRPr>
            </a:p>
            <a:p>
              <a:pPr indent="0" lvl="0" marL="0" rtl="0" algn="l">
                <a:lnSpc>
                  <a:spcPct val="115000"/>
                </a:lnSpc>
                <a:spcBef>
                  <a:spcPts val="0"/>
                </a:spcBef>
                <a:spcAft>
                  <a:spcPts val="0"/>
                </a:spcAft>
                <a:buNone/>
              </a:pPr>
              <a:r>
                <a:t/>
              </a:r>
              <a:endParaRPr sz="1100">
                <a:solidFill>
                  <a:schemeClr val="accent2"/>
                </a:solidFill>
                <a:latin typeface="Fira Sans Light"/>
                <a:ea typeface="Fira Sans Light"/>
                <a:cs typeface="Fira Sans Light"/>
                <a:sym typeface="Fira Sans Light"/>
              </a:endParaRPr>
            </a:p>
          </p:txBody>
        </p:sp>
      </p:grpSp>
      <p:grpSp>
        <p:nvGrpSpPr>
          <p:cNvPr id="1162" name="Google Shape;1162;p135"/>
          <p:cNvGrpSpPr/>
          <p:nvPr/>
        </p:nvGrpSpPr>
        <p:grpSpPr>
          <a:xfrm>
            <a:off x="2948996" y="2852293"/>
            <a:ext cx="399594" cy="416834"/>
            <a:chOff x="3208025" y="6422913"/>
            <a:chExt cx="278075" cy="295250"/>
          </a:xfrm>
        </p:grpSpPr>
        <p:sp>
          <p:nvSpPr>
            <p:cNvPr id="1163" name="Google Shape;1163;p135"/>
            <p:cNvSpPr/>
            <p:nvPr/>
          </p:nvSpPr>
          <p:spPr>
            <a:xfrm>
              <a:off x="3225050" y="6479563"/>
              <a:ext cx="261050" cy="204600"/>
            </a:xfrm>
            <a:custGeom>
              <a:rect b="b" l="l" r="r" t="t"/>
              <a:pathLst>
                <a:path extrusionOk="0" h="8184" w="10442">
                  <a:moveTo>
                    <a:pt x="3746" y="2747"/>
                  </a:moveTo>
                  <a:cubicBezTo>
                    <a:pt x="4186" y="2747"/>
                    <a:pt x="4540" y="3115"/>
                    <a:pt x="4540" y="3540"/>
                  </a:cubicBezTo>
                  <a:cubicBezTo>
                    <a:pt x="4540" y="3979"/>
                    <a:pt x="4186" y="4333"/>
                    <a:pt x="3746" y="4333"/>
                  </a:cubicBezTo>
                  <a:cubicBezTo>
                    <a:pt x="3320" y="4333"/>
                    <a:pt x="2951" y="3979"/>
                    <a:pt x="2951" y="3540"/>
                  </a:cubicBezTo>
                  <a:cubicBezTo>
                    <a:pt x="2951" y="3115"/>
                    <a:pt x="3320" y="2747"/>
                    <a:pt x="3746" y="2747"/>
                  </a:cubicBezTo>
                  <a:close/>
                  <a:moveTo>
                    <a:pt x="6697" y="2747"/>
                  </a:moveTo>
                  <a:cubicBezTo>
                    <a:pt x="7136" y="2747"/>
                    <a:pt x="7491" y="3115"/>
                    <a:pt x="7491" y="3540"/>
                  </a:cubicBezTo>
                  <a:cubicBezTo>
                    <a:pt x="7491" y="3979"/>
                    <a:pt x="7136" y="4333"/>
                    <a:pt x="6697" y="4333"/>
                  </a:cubicBezTo>
                  <a:cubicBezTo>
                    <a:pt x="6271" y="4333"/>
                    <a:pt x="5902" y="3979"/>
                    <a:pt x="5902" y="3540"/>
                  </a:cubicBezTo>
                  <a:cubicBezTo>
                    <a:pt x="5902" y="3115"/>
                    <a:pt x="6271" y="2747"/>
                    <a:pt x="6697" y="2747"/>
                  </a:cubicBezTo>
                  <a:close/>
                  <a:moveTo>
                    <a:pt x="4313" y="6145"/>
                  </a:moveTo>
                  <a:lnTo>
                    <a:pt x="4313" y="7504"/>
                  </a:lnTo>
                  <a:lnTo>
                    <a:pt x="3405" y="7504"/>
                  </a:lnTo>
                  <a:cubicBezTo>
                    <a:pt x="3292" y="7504"/>
                    <a:pt x="3178" y="7405"/>
                    <a:pt x="3178" y="7278"/>
                  </a:cubicBezTo>
                  <a:lnTo>
                    <a:pt x="3178" y="6372"/>
                  </a:lnTo>
                  <a:cubicBezTo>
                    <a:pt x="3178" y="6258"/>
                    <a:pt x="3292" y="6145"/>
                    <a:pt x="3405" y="6145"/>
                  </a:cubicBezTo>
                  <a:close/>
                  <a:moveTo>
                    <a:pt x="5789" y="6145"/>
                  </a:moveTo>
                  <a:lnTo>
                    <a:pt x="5789" y="7504"/>
                  </a:lnTo>
                  <a:lnTo>
                    <a:pt x="4654" y="7504"/>
                  </a:lnTo>
                  <a:lnTo>
                    <a:pt x="4654" y="6145"/>
                  </a:lnTo>
                  <a:close/>
                  <a:moveTo>
                    <a:pt x="7037" y="6145"/>
                  </a:moveTo>
                  <a:cubicBezTo>
                    <a:pt x="7165" y="6145"/>
                    <a:pt x="7264" y="6258"/>
                    <a:pt x="7264" y="6372"/>
                  </a:cubicBezTo>
                  <a:lnTo>
                    <a:pt x="7264" y="7278"/>
                  </a:lnTo>
                  <a:cubicBezTo>
                    <a:pt x="7264" y="7405"/>
                    <a:pt x="7165" y="7504"/>
                    <a:pt x="7037" y="7504"/>
                  </a:cubicBezTo>
                  <a:lnTo>
                    <a:pt x="6129" y="7504"/>
                  </a:lnTo>
                  <a:lnTo>
                    <a:pt x="6129" y="6145"/>
                  </a:lnTo>
                  <a:close/>
                  <a:moveTo>
                    <a:pt x="4994" y="0"/>
                  </a:moveTo>
                  <a:lnTo>
                    <a:pt x="4994" y="708"/>
                  </a:lnTo>
                  <a:lnTo>
                    <a:pt x="2966" y="708"/>
                  </a:lnTo>
                  <a:cubicBezTo>
                    <a:pt x="1958" y="708"/>
                    <a:pt x="1136" y="1529"/>
                    <a:pt x="1136" y="2535"/>
                  </a:cubicBezTo>
                  <a:lnTo>
                    <a:pt x="1136" y="3427"/>
                  </a:lnTo>
                  <a:lnTo>
                    <a:pt x="455" y="3427"/>
                  </a:lnTo>
                  <a:cubicBezTo>
                    <a:pt x="214" y="3427"/>
                    <a:pt x="1" y="3639"/>
                    <a:pt x="1" y="3880"/>
                  </a:cubicBezTo>
                  <a:lnTo>
                    <a:pt x="1" y="5692"/>
                  </a:lnTo>
                  <a:cubicBezTo>
                    <a:pt x="1" y="5947"/>
                    <a:pt x="214" y="6145"/>
                    <a:pt x="455" y="6145"/>
                  </a:cubicBezTo>
                  <a:lnTo>
                    <a:pt x="1136" y="6145"/>
                  </a:lnTo>
                  <a:lnTo>
                    <a:pt x="1136" y="8184"/>
                  </a:lnTo>
                  <a:lnTo>
                    <a:pt x="9307" y="8184"/>
                  </a:lnTo>
                  <a:lnTo>
                    <a:pt x="9307" y="6145"/>
                  </a:lnTo>
                  <a:lnTo>
                    <a:pt x="9988" y="6145"/>
                  </a:lnTo>
                  <a:cubicBezTo>
                    <a:pt x="10243" y="6145"/>
                    <a:pt x="10442" y="5947"/>
                    <a:pt x="10442" y="5692"/>
                  </a:cubicBezTo>
                  <a:lnTo>
                    <a:pt x="10442" y="3880"/>
                  </a:lnTo>
                  <a:cubicBezTo>
                    <a:pt x="10442" y="3639"/>
                    <a:pt x="10243" y="3427"/>
                    <a:pt x="9988" y="3427"/>
                  </a:cubicBezTo>
                  <a:lnTo>
                    <a:pt x="9307" y="3427"/>
                  </a:lnTo>
                  <a:lnTo>
                    <a:pt x="9307" y="2535"/>
                  </a:lnTo>
                  <a:cubicBezTo>
                    <a:pt x="9307" y="1529"/>
                    <a:pt x="8498" y="708"/>
                    <a:pt x="7491" y="708"/>
                  </a:cubicBezTo>
                  <a:lnTo>
                    <a:pt x="5448" y="708"/>
                  </a:lnTo>
                  <a:lnTo>
                    <a:pt x="5448" y="0"/>
                  </a:lnTo>
                  <a:close/>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4" name="Google Shape;1164;p135"/>
            <p:cNvSpPr/>
            <p:nvPr/>
          </p:nvSpPr>
          <p:spPr>
            <a:xfrm>
              <a:off x="3332875" y="6434963"/>
              <a:ext cx="45425" cy="45325"/>
            </a:xfrm>
            <a:custGeom>
              <a:rect b="b" l="l" r="r" t="t"/>
              <a:pathLst>
                <a:path extrusionOk="0" h="1813" w="1817">
                  <a:moveTo>
                    <a:pt x="908" y="0"/>
                  </a:moveTo>
                  <a:cubicBezTo>
                    <a:pt x="412" y="0"/>
                    <a:pt x="0" y="411"/>
                    <a:pt x="0" y="906"/>
                  </a:cubicBezTo>
                  <a:cubicBezTo>
                    <a:pt x="0" y="1416"/>
                    <a:pt x="412" y="1812"/>
                    <a:pt x="908" y="1812"/>
                  </a:cubicBezTo>
                  <a:cubicBezTo>
                    <a:pt x="1419" y="1812"/>
                    <a:pt x="1816" y="1416"/>
                    <a:pt x="1816" y="906"/>
                  </a:cubicBezTo>
                  <a:cubicBezTo>
                    <a:pt x="1816" y="411"/>
                    <a:pt x="1419" y="0"/>
                    <a:pt x="908" y="0"/>
                  </a:cubicBezTo>
                  <a:close/>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5" name="Google Shape;1165;p135"/>
            <p:cNvSpPr/>
            <p:nvPr/>
          </p:nvSpPr>
          <p:spPr>
            <a:xfrm>
              <a:off x="3264775" y="6695488"/>
              <a:ext cx="181600" cy="22675"/>
            </a:xfrm>
            <a:custGeom>
              <a:rect b="b" l="l" r="r" t="t"/>
              <a:pathLst>
                <a:path extrusionOk="0" h="907" w="7264">
                  <a:moveTo>
                    <a:pt x="455" y="0"/>
                  </a:moveTo>
                  <a:lnTo>
                    <a:pt x="6810" y="0"/>
                  </a:lnTo>
                  <a:cubicBezTo>
                    <a:pt x="7065" y="0"/>
                    <a:pt x="7264" y="212"/>
                    <a:pt x="7264" y="453"/>
                  </a:cubicBezTo>
                  <a:lnTo>
                    <a:pt x="7264" y="906"/>
                  </a:lnTo>
                  <a:lnTo>
                    <a:pt x="1" y="906"/>
                  </a:lnTo>
                  <a:lnTo>
                    <a:pt x="1" y="453"/>
                  </a:lnTo>
                  <a:cubicBezTo>
                    <a:pt x="1" y="212"/>
                    <a:pt x="213" y="0"/>
                    <a:pt x="455" y="0"/>
                  </a:cubicBezTo>
                  <a:close/>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6" name="Google Shape;1166;p135"/>
            <p:cNvSpPr/>
            <p:nvPr/>
          </p:nvSpPr>
          <p:spPr>
            <a:xfrm>
              <a:off x="3383950" y="6559563"/>
              <a:ext cx="17050" cy="17000"/>
            </a:xfrm>
            <a:custGeom>
              <a:rect b="b" l="l" r="r" t="t"/>
              <a:pathLst>
                <a:path extrusionOk="0" h="680" w="682">
                  <a:moveTo>
                    <a:pt x="681" y="340"/>
                  </a:moveTo>
                  <a:cubicBezTo>
                    <a:pt x="681" y="538"/>
                    <a:pt x="539" y="680"/>
                    <a:pt x="341" y="680"/>
                  </a:cubicBezTo>
                  <a:cubicBezTo>
                    <a:pt x="156" y="680"/>
                    <a:pt x="0" y="538"/>
                    <a:pt x="0" y="340"/>
                  </a:cubicBezTo>
                  <a:cubicBezTo>
                    <a:pt x="0" y="156"/>
                    <a:pt x="156" y="0"/>
                    <a:pt x="341" y="0"/>
                  </a:cubicBezTo>
                  <a:cubicBezTo>
                    <a:pt x="539" y="0"/>
                    <a:pt x="681" y="156"/>
                    <a:pt x="681" y="340"/>
                  </a:cubicBezTo>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7" name="Google Shape;1167;p135"/>
            <p:cNvSpPr/>
            <p:nvPr/>
          </p:nvSpPr>
          <p:spPr>
            <a:xfrm>
              <a:off x="3310175" y="6559563"/>
              <a:ext cx="17050" cy="17000"/>
            </a:xfrm>
            <a:custGeom>
              <a:rect b="b" l="l" r="r" t="t"/>
              <a:pathLst>
                <a:path extrusionOk="0" h="680" w="682">
                  <a:moveTo>
                    <a:pt x="681" y="340"/>
                  </a:moveTo>
                  <a:cubicBezTo>
                    <a:pt x="681" y="538"/>
                    <a:pt x="540" y="680"/>
                    <a:pt x="341" y="680"/>
                  </a:cubicBezTo>
                  <a:cubicBezTo>
                    <a:pt x="156" y="680"/>
                    <a:pt x="0" y="538"/>
                    <a:pt x="0" y="340"/>
                  </a:cubicBezTo>
                  <a:cubicBezTo>
                    <a:pt x="0" y="156"/>
                    <a:pt x="156" y="0"/>
                    <a:pt x="341" y="0"/>
                  </a:cubicBezTo>
                  <a:cubicBezTo>
                    <a:pt x="540" y="0"/>
                    <a:pt x="681" y="156"/>
                    <a:pt x="681" y="340"/>
                  </a:cubicBezTo>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8" name="Google Shape;1168;p135"/>
            <p:cNvSpPr/>
            <p:nvPr/>
          </p:nvSpPr>
          <p:spPr>
            <a:xfrm>
              <a:off x="3208025" y="6422913"/>
              <a:ext cx="48275" cy="92775"/>
            </a:xfrm>
            <a:custGeom>
              <a:rect b="b" l="l" r="r" t="t"/>
              <a:pathLst>
                <a:path extrusionOk="0" h="3711" w="1931">
                  <a:moveTo>
                    <a:pt x="1235" y="2082"/>
                  </a:moveTo>
                  <a:lnTo>
                    <a:pt x="682" y="3370"/>
                  </a:lnTo>
                  <a:cubicBezTo>
                    <a:pt x="639" y="3484"/>
                    <a:pt x="696" y="3611"/>
                    <a:pt x="809" y="3668"/>
                  </a:cubicBezTo>
                  <a:cubicBezTo>
                    <a:pt x="923" y="3710"/>
                    <a:pt x="1051" y="3668"/>
                    <a:pt x="1107" y="3540"/>
                  </a:cubicBezTo>
                  <a:lnTo>
                    <a:pt x="1930" y="1629"/>
                  </a:lnTo>
                  <a:lnTo>
                    <a:pt x="653" y="1629"/>
                  </a:lnTo>
                  <a:lnTo>
                    <a:pt x="1107" y="340"/>
                  </a:lnTo>
                  <a:cubicBezTo>
                    <a:pt x="1150" y="227"/>
                    <a:pt x="1093" y="86"/>
                    <a:pt x="980" y="43"/>
                  </a:cubicBezTo>
                  <a:cubicBezTo>
                    <a:pt x="852" y="1"/>
                    <a:pt x="724" y="71"/>
                    <a:pt x="682" y="185"/>
                  </a:cubicBezTo>
                  <a:lnTo>
                    <a:pt x="1" y="2082"/>
                  </a:lnTo>
                  <a:lnTo>
                    <a:pt x="1235" y="2082"/>
                  </a:lnTo>
                  <a:close/>
                </a:path>
              </a:pathLst>
            </a:custGeom>
            <a:solidFill>
              <a:srgbClr val="0B9BCB"/>
            </a:solidFill>
            <a:ln cap="flat" cmpd="sng" w="9525">
              <a:solidFill>
                <a:srgbClr val="0B9BC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69" name="Google Shape;1169;p135"/>
          <p:cNvSpPr/>
          <p:nvPr/>
        </p:nvSpPr>
        <p:spPr>
          <a:xfrm>
            <a:off x="929471" y="2902303"/>
            <a:ext cx="385838" cy="372001"/>
          </a:xfrm>
          <a:custGeom>
            <a:rect b="b" l="l" r="r" t="t"/>
            <a:pathLst>
              <a:path extrusionOk="0" h="10067" w="10289">
                <a:moveTo>
                  <a:pt x="7162" y="2674"/>
                </a:moveTo>
                <a:lnTo>
                  <a:pt x="7539" y="2912"/>
                </a:lnTo>
                <a:lnTo>
                  <a:pt x="4817" y="7168"/>
                </a:lnTo>
                <a:lnTo>
                  <a:pt x="2779" y="5334"/>
                </a:lnTo>
                <a:lnTo>
                  <a:pt x="3086" y="4998"/>
                </a:lnTo>
                <a:lnTo>
                  <a:pt x="4719" y="6482"/>
                </a:lnTo>
                <a:lnTo>
                  <a:pt x="7162" y="2674"/>
                </a:lnTo>
                <a:close/>
                <a:moveTo>
                  <a:pt x="4032" y="0"/>
                </a:moveTo>
                <a:cubicBezTo>
                  <a:pt x="3982" y="0"/>
                  <a:pt x="3933" y="19"/>
                  <a:pt x="3895" y="56"/>
                </a:cubicBezTo>
                <a:lnTo>
                  <a:pt x="3100" y="784"/>
                </a:lnTo>
                <a:lnTo>
                  <a:pt x="2039" y="966"/>
                </a:lnTo>
                <a:cubicBezTo>
                  <a:pt x="1969" y="980"/>
                  <a:pt x="1899" y="1022"/>
                  <a:pt x="1871" y="1106"/>
                </a:cubicBezTo>
                <a:lnTo>
                  <a:pt x="1481" y="2100"/>
                </a:lnTo>
                <a:lnTo>
                  <a:pt x="601" y="2716"/>
                </a:lnTo>
                <a:cubicBezTo>
                  <a:pt x="531" y="2758"/>
                  <a:pt x="490" y="2828"/>
                  <a:pt x="503" y="2912"/>
                </a:cubicBezTo>
                <a:lnTo>
                  <a:pt x="559" y="3990"/>
                </a:lnTo>
                <a:lnTo>
                  <a:pt x="43" y="4928"/>
                </a:lnTo>
                <a:cubicBezTo>
                  <a:pt x="1" y="4984"/>
                  <a:pt x="1" y="5082"/>
                  <a:pt x="43" y="5138"/>
                </a:cubicBezTo>
                <a:lnTo>
                  <a:pt x="559" y="6076"/>
                </a:lnTo>
                <a:lnTo>
                  <a:pt x="503" y="7154"/>
                </a:lnTo>
                <a:cubicBezTo>
                  <a:pt x="490" y="7238"/>
                  <a:pt x="531" y="7308"/>
                  <a:pt x="601" y="7350"/>
                </a:cubicBezTo>
                <a:lnTo>
                  <a:pt x="1481" y="7966"/>
                </a:lnTo>
                <a:lnTo>
                  <a:pt x="1871" y="8960"/>
                </a:lnTo>
                <a:cubicBezTo>
                  <a:pt x="1899" y="9044"/>
                  <a:pt x="1969" y="9086"/>
                  <a:pt x="2039" y="9100"/>
                </a:cubicBezTo>
                <a:lnTo>
                  <a:pt x="3100" y="9282"/>
                </a:lnTo>
                <a:lnTo>
                  <a:pt x="3895" y="10010"/>
                </a:lnTo>
                <a:cubicBezTo>
                  <a:pt x="3933" y="10047"/>
                  <a:pt x="3982" y="10066"/>
                  <a:pt x="4032" y="10066"/>
                </a:cubicBezTo>
                <a:cubicBezTo>
                  <a:pt x="4057" y="10066"/>
                  <a:pt x="4082" y="10061"/>
                  <a:pt x="4105" y="10052"/>
                </a:cubicBezTo>
                <a:lnTo>
                  <a:pt x="5138" y="9744"/>
                </a:lnTo>
                <a:lnTo>
                  <a:pt x="6185" y="10052"/>
                </a:lnTo>
                <a:cubicBezTo>
                  <a:pt x="6199" y="10066"/>
                  <a:pt x="6227" y="10066"/>
                  <a:pt x="6240" y="10066"/>
                </a:cubicBezTo>
                <a:cubicBezTo>
                  <a:pt x="6296" y="10066"/>
                  <a:pt x="6352" y="10052"/>
                  <a:pt x="6394" y="10010"/>
                </a:cubicBezTo>
                <a:lnTo>
                  <a:pt x="7190" y="9282"/>
                </a:lnTo>
                <a:lnTo>
                  <a:pt x="8251" y="9100"/>
                </a:lnTo>
                <a:cubicBezTo>
                  <a:pt x="8320" y="9086"/>
                  <a:pt x="8390" y="9030"/>
                  <a:pt x="8418" y="8960"/>
                </a:cubicBezTo>
                <a:lnTo>
                  <a:pt x="8809" y="7966"/>
                </a:lnTo>
                <a:lnTo>
                  <a:pt x="9688" y="7350"/>
                </a:lnTo>
                <a:cubicBezTo>
                  <a:pt x="9758" y="7308"/>
                  <a:pt x="9800" y="7238"/>
                  <a:pt x="9786" y="7154"/>
                </a:cubicBezTo>
                <a:lnTo>
                  <a:pt x="9730" y="6076"/>
                </a:lnTo>
                <a:lnTo>
                  <a:pt x="10247" y="5138"/>
                </a:lnTo>
                <a:cubicBezTo>
                  <a:pt x="10288" y="5068"/>
                  <a:pt x="10288" y="4984"/>
                  <a:pt x="10247" y="4928"/>
                </a:cubicBezTo>
                <a:lnTo>
                  <a:pt x="9730" y="3990"/>
                </a:lnTo>
                <a:lnTo>
                  <a:pt x="9786" y="2912"/>
                </a:lnTo>
                <a:cubicBezTo>
                  <a:pt x="9800" y="2828"/>
                  <a:pt x="9758" y="2758"/>
                  <a:pt x="9688" y="2716"/>
                </a:cubicBezTo>
                <a:lnTo>
                  <a:pt x="8809" y="2100"/>
                </a:lnTo>
                <a:lnTo>
                  <a:pt x="8418" y="1106"/>
                </a:lnTo>
                <a:cubicBezTo>
                  <a:pt x="8390" y="1022"/>
                  <a:pt x="8320" y="980"/>
                  <a:pt x="8251" y="966"/>
                </a:cubicBezTo>
                <a:lnTo>
                  <a:pt x="7190" y="784"/>
                </a:lnTo>
                <a:lnTo>
                  <a:pt x="6394" y="56"/>
                </a:lnTo>
                <a:cubicBezTo>
                  <a:pt x="6357" y="19"/>
                  <a:pt x="6307" y="0"/>
                  <a:pt x="6258" y="0"/>
                </a:cubicBezTo>
                <a:cubicBezTo>
                  <a:pt x="6233" y="0"/>
                  <a:pt x="6208" y="5"/>
                  <a:pt x="6185" y="14"/>
                </a:cubicBezTo>
                <a:lnTo>
                  <a:pt x="5138" y="322"/>
                </a:lnTo>
                <a:lnTo>
                  <a:pt x="4105" y="14"/>
                </a:lnTo>
                <a:cubicBezTo>
                  <a:pt x="4082" y="5"/>
                  <a:pt x="4057" y="0"/>
                  <a:pt x="4032"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170" name="Google Shape;1170;p135"/>
          <p:cNvGrpSpPr/>
          <p:nvPr/>
        </p:nvGrpSpPr>
        <p:grpSpPr>
          <a:xfrm>
            <a:off x="6644623" y="2655865"/>
            <a:ext cx="1746505" cy="2122845"/>
            <a:chOff x="11765100" y="5749625"/>
            <a:chExt cx="4669800" cy="3377100"/>
          </a:xfrm>
        </p:grpSpPr>
        <p:sp>
          <p:nvSpPr>
            <p:cNvPr id="1171" name="Google Shape;1171;p135"/>
            <p:cNvSpPr/>
            <p:nvPr/>
          </p:nvSpPr>
          <p:spPr>
            <a:xfrm>
              <a:off x="11765100" y="5749625"/>
              <a:ext cx="4669800" cy="3377100"/>
            </a:xfrm>
            <a:prstGeom prst="rect">
              <a:avLst/>
            </a:prstGeom>
            <a:solidFill>
              <a:schemeClr val="lt1"/>
            </a:solidFill>
            <a:ln>
              <a:noFill/>
            </a:ln>
            <a:effectLst>
              <a:outerShdw blurRad="771525" rotWithShape="0" algn="bl" dist="9525">
                <a:srgbClr val="000000">
                  <a:alpha val="2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172" name="Google Shape;1172;p135"/>
            <p:cNvSpPr txBox="1"/>
            <p:nvPr/>
          </p:nvSpPr>
          <p:spPr>
            <a:xfrm>
              <a:off x="12193650" y="6874212"/>
              <a:ext cx="3610800" cy="62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400">
                  <a:solidFill>
                    <a:schemeClr val="dk1"/>
                  </a:solidFill>
                  <a:latin typeface="Fira Sans"/>
                  <a:ea typeface="Fira Sans"/>
                  <a:cs typeface="Fira Sans"/>
                  <a:sym typeface="Fira Sans"/>
                </a:rPr>
                <a:t>Kunder</a:t>
              </a:r>
              <a:endParaRPr sz="1400">
                <a:solidFill>
                  <a:schemeClr val="dk1"/>
                </a:solidFill>
                <a:latin typeface="Fira Sans"/>
                <a:ea typeface="Fira Sans"/>
                <a:cs typeface="Fira Sans"/>
                <a:sym typeface="Fira Sans"/>
              </a:endParaRPr>
            </a:p>
          </p:txBody>
        </p:sp>
        <p:sp>
          <p:nvSpPr>
            <p:cNvPr id="1173" name="Google Shape;1173;p135"/>
            <p:cNvSpPr txBox="1"/>
            <p:nvPr/>
          </p:nvSpPr>
          <p:spPr>
            <a:xfrm>
              <a:off x="12193631" y="7242144"/>
              <a:ext cx="4236300" cy="9381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100">
                  <a:solidFill>
                    <a:schemeClr val="accent2"/>
                  </a:solidFill>
                  <a:latin typeface="Fira Sans Light"/>
                  <a:ea typeface="Fira Sans Light"/>
                  <a:cs typeface="Fira Sans Light"/>
                  <a:sym typeface="Fira Sans Light"/>
                </a:rPr>
                <a:t>Primärt kunder i Sverige (men även kunder i Danmark, Norge, Finland, England, Tyskland, Holland, etc).</a:t>
              </a:r>
              <a:endParaRPr sz="1100">
                <a:solidFill>
                  <a:schemeClr val="accent2"/>
                </a:solidFill>
                <a:latin typeface="Fira Sans Light"/>
                <a:ea typeface="Fira Sans Light"/>
                <a:cs typeface="Fira Sans Light"/>
                <a:sym typeface="Fira Sans Light"/>
              </a:endParaRPr>
            </a:p>
          </p:txBody>
        </p:sp>
      </p:grpSp>
      <p:sp>
        <p:nvSpPr>
          <p:cNvPr id="1174" name="Google Shape;1174;p135"/>
          <p:cNvSpPr/>
          <p:nvPr/>
        </p:nvSpPr>
        <p:spPr>
          <a:xfrm>
            <a:off x="6914665" y="2975758"/>
            <a:ext cx="306001" cy="299874"/>
          </a:xfrm>
          <a:custGeom>
            <a:rect b="b" l="l" r="r" t="t"/>
            <a:pathLst>
              <a:path extrusionOk="0" h="5408" w="5404">
                <a:moveTo>
                  <a:pt x="2702" y="0"/>
                </a:moveTo>
                <a:cubicBezTo>
                  <a:pt x="2576" y="0"/>
                  <a:pt x="2477" y="113"/>
                  <a:pt x="2477" y="225"/>
                </a:cubicBezTo>
                <a:lnTo>
                  <a:pt x="2477" y="450"/>
                </a:lnTo>
                <a:lnTo>
                  <a:pt x="676" y="450"/>
                </a:lnTo>
                <a:cubicBezTo>
                  <a:pt x="564" y="450"/>
                  <a:pt x="451" y="562"/>
                  <a:pt x="451" y="675"/>
                </a:cubicBezTo>
                <a:lnTo>
                  <a:pt x="451" y="1124"/>
                </a:lnTo>
                <a:lnTo>
                  <a:pt x="451" y="1573"/>
                </a:lnTo>
                <a:cubicBezTo>
                  <a:pt x="451" y="1700"/>
                  <a:pt x="564" y="1798"/>
                  <a:pt x="676" y="1798"/>
                </a:cubicBezTo>
                <a:lnTo>
                  <a:pt x="4574" y="1798"/>
                </a:lnTo>
                <a:cubicBezTo>
                  <a:pt x="4672" y="1798"/>
                  <a:pt x="4785" y="1770"/>
                  <a:pt x="4855" y="1700"/>
                </a:cubicBezTo>
                <a:lnTo>
                  <a:pt x="5319" y="1307"/>
                </a:lnTo>
                <a:cubicBezTo>
                  <a:pt x="5376" y="1264"/>
                  <a:pt x="5404" y="1208"/>
                  <a:pt x="5404" y="1124"/>
                </a:cubicBezTo>
                <a:cubicBezTo>
                  <a:pt x="5404" y="1054"/>
                  <a:pt x="5376" y="984"/>
                  <a:pt x="5319" y="941"/>
                </a:cubicBezTo>
                <a:lnTo>
                  <a:pt x="4855" y="562"/>
                </a:lnTo>
                <a:cubicBezTo>
                  <a:pt x="4785" y="492"/>
                  <a:pt x="4672" y="450"/>
                  <a:pt x="4574" y="450"/>
                </a:cubicBezTo>
                <a:lnTo>
                  <a:pt x="2927" y="450"/>
                </a:lnTo>
                <a:lnTo>
                  <a:pt x="2927" y="225"/>
                </a:lnTo>
                <a:cubicBezTo>
                  <a:pt x="2941" y="113"/>
                  <a:pt x="2843" y="0"/>
                  <a:pt x="2716" y="0"/>
                </a:cubicBezTo>
                <a:close/>
                <a:moveTo>
                  <a:pt x="2477" y="2248"/>
                </a:moveTo>
                <a:lnTo>
                  <a:pt x="2477" y="2697"/>
                </a:lnTo>
                <a:lnTo>
                  <a:pt x="845" y="2697"/>
                </a:lnTo>
                <a:cubicBezTo>
                  <a:pt x="746" y="2697"/>
                  <a:pt x="634" y="2739"/>
                  <a:pt x="564" y="2809"/>
                </a:cubicBezTo>
                <a:lnTo>
                  <a:pt x="99" y="3188"/>
                </a:lnTo>
                <a:cubicBezTo>
                  <a:pt x="43" y="3231"/>
                  <a:pt x="1" y="3301"/>
                  <a:pt x="1" y="3371"/>
                </a:cubicBezTo>
                <a:cubicBezTo>
                  <a:pt x="1" y="3455"/>
                  <a:pt x="43" y="3526"/>
                  <a:pt x="99" y="3568"/>
                </a:cubicBezTo>
                <a:lnTo>
                  <a:pt x="564" y="3947"/>
                </a:lnTo>
                <a:cubicBezTo>
                  <a:pt x="634" y="4017"/>
                  <a:pt x="746" y="4045"/>
                  <a:pt x="845" y="4045"/>
                </a:cubicBezTo>
                <a:lnTo>
                  <a:pt x="2477" y="4045"/>
                </a:lnTo>
                <a:lnTo>
                  <a:pt x="2477" y="5169"/>
                </a:lnTo>
                <a:cubicBezTo>
                  <a:pt x="2477" y="5295"/>
                  <a:pt x="2576" y="5407"/>
                  <a:pt x="2702" y="5407"/>
                </a:cubicBezTo>
                <a:cubicBezTo>
                  <a:pt x="2829" y="5407"/>
                  <a:pt x="2927" y="5309"/>
                  <a:pt x="2927" y="5183"/>
                </a:cubicBezTo>
                <a:cubicBezTo>
                  <a:pt x="2927" y="5183"/>
                  <a:pt x="2927" y="5183"/>
                  <a:pt x="2927" y="5169"/>
                </a:cubicBezTo>
                <a:lnTo>
                  <a:pt x="2927" y="4045"/>
                </a:lnTo>
                <a:lnTo>
                  <a:pt x="4954" y="4045"/>
                </a:lnTo>
                <a:cubicBezTo>
                  <a:pt x="5080" y="4045"/>
                  <a:pt x="5179" y="3947"/>
                  <a:pt x="5179" y="3820"/>
                </a:cubicBezTo>
                <a:lnTo>
                  <a:pt x="5179" y="3371"/>
                </a:lnTo>
                <a:lnTo>
                  <a:pt x="5179" y="2922"/>
                </a:lnTo>
                <a:cubicBezTo>
                  <a:pt x="5179" y="2809"/>
                  <a:pt x="5080" y="2697"/>
                  <a:pt x="4954" y="2697"/>
                </a:cubicBezTo>
                <a:lnTo>
                  <a:pt x="2927" y="2697"/>
                </a:lnTo>
                <a:lnTo>
                  <a:pt x="2927" y="2248"/>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5" name="Google Shape;1175;p135"/>
          <p:cNvSpPr/>
          <p:nvPr/>
        </p:nvSpPr>
        <p:spPr>
          <a:xfrm>
            <a:off x="4957190" y="2866283"/>
            <a:ext cx="386550" cy="397350"/>
          </a:xfrm>
          <a:custGeom>
            <a:rect b="b" l="l" r="r" t="t"/>
            <a:pathLst>
              <a:path extrusionOk="0" h="10753" w="10308">
                <a:moveTo>
                  <a:pt x="2689" y="448"/>
                </a:moveTo>
                <a:lnTo>
                  <a:pt x="2689" y="1792"/>
                </a:lnTo>
                <a:lnTo>
                  <a:pt x="2241" y="1792"/>
                </a:lnTo>
                <a:lnTo>
                  <a:pt x="2241" y="448"/>
                </a:lnTo>
                <a:close/>
                <a:moveTo>
                  <a:pt x="8067" y="448"/>
                </a:moveTo>
                <a:lnTo>
                  <a:pt x="8067" y="1792"/>
                </a:lnTo>
                <a:lnTo>
                  <a:pt x="7618" y="1792"/>
                </a:lnTo>
                <a:lnTo>
                  <a:pt x="7618" y="448"/>
                </a:lnTo>
                <a:close/>
                <a:moveTo>
                  <a:pt x="2241" y="1"/>
                </a:moveTo>
                <a:cubicBezTo>
                  <a:pt x="2003" y="1"/>
                  <a:pt x="1793" y="210"/>
                  <a:pt x="1793" y="448"/>
                </a:cubicBezTo>
                <a:lnTo>
                  <a:pt x="1793" y="896"/>
                </a:lnTo>
                <a:lnTo>
                  <a:pt x="448" y="896"/>
                </a:lnTo>
                <a:cubicBezTo>
                  <a:pt x="196" y="896"/>
                  <a:pt x="0" y="1092"/>
                  <a:pt x="0" y="1344"/>
                </a:cubicBezTo>
                <a:lnTo>
                  <a:pt x="0" y="2912"/>
                </a:lnTo>
                <a:lnTo>
                  <a:pt x="10307" y="2912"/>
                </a:lnTo>
                <a:lnTo>
                  <a:pt x="10307" y="1344"/>
                </a:lnTo>
                <a:cubicBezTo>
                  <a:pt x="10307" y="1092"/>
                  <a:pt x="10125" y="896"/>
                  <a:pt x="9859" y="896"/>
                </a:cubicBezTo>
                <a:lnTo>
                  <a:pt x="8515" y="896"/>
                </a:lnTo>
                <a:lnTo>
                  <a:pt x="8515" y="448"/>
                </a:lnTo>
                <a:cubicBezTo>
                  <a:pt x="8515" y="210"/>
                  <a:pt x="8319" y="1"/>
                  <a:pt x="8067" y="1"/>
                </a:cubicBezTo>
                <a:lnTo>
                  <a:pt x="7618" y="1"/>
                </a:lnTo>
                <a:cubicBezTo>
                  <a:pt x="7380" y="1"/>
                  <a:pt x="7170" y="210"/>
                  <a:pt x="7170" y="448"/>
                </a:cubicBezTo>
                <a:lnTo>
                  <a:pt x="7170" y="896"/>
                </a:lnTo>
                <a:lnTo>
                  <a:pt x="3137" y="896"/>
                </a:lnTo>
                <a:lnTo>
                  <a:pt x="3137" y="448"/>
                </a:lnTo>
                <a:cubicBezTo>
                  <a:pt x="3137" y="210"/>
                  <a:pt x="2941" y="1"/>
                  <a:pt x="2689" y="1"/>
                </a:cubicBezTo>
                <a:close/>
                <a:moveTo>
                  <a:pt x="4187" y="5138"/>
                </a:moveTo>
                <a:lnTo>
                  <a:pt x="4187" y="7966"/>
                </a:lnTo>
                <a:lnTo>
                  <a:pt x="3683" y="7966"/>
                </a:lnTo>
                <a:lnTo>
                  <a:pt x="3683" y="5978"/>
                </a:lnTo>
                <a:lnTo>
                  <a:pt x="2983" y="5978"/>
                </a:lnTo>
                <a:lnTo>
                  <a:pt x="2983" y="5614"/>
                </a:lnTo>
                <a:cubicBezTo>
                  <a:pt x="3081" y="5614"/>
                  <a:pt x="3179" y="5600"/>
                  <a:pt x="3277" y="5586"/>
                </a:cubicBezTo>
                <a:cubicBezTo>
                  <a:pt x="3361" y="5572"/>
                  <a:pt x="3445" y="5544"/>
                  <a:pt x="3515" y="5502"/>
                </a:cubicBezTo>
                <a:cubicBezTo>
                  <a:pt x="3599" y="5474"/>
                  <a:pt x="3655" y="5418"/>
                  <a:pt x="3711" y="5362"/>
                </a:cubicBezTo>
                <a:cubicBezTo>
                  <a:pt x="3767" y="5306"/>
                  <a:pt x="3795" y="5222"/>
                  <a:pt x="3809" y="5138"/>
                </a:cubicBezTo>
                <a:close/>
                <a:moveTo>
                  <a:pt x="6974" y="5138"/>
                </a:moveTo>
                <a:lnTo>
                  <a:pt x="6974" y="5558"/>
                </a:lnTo>
                <a:lnTo>
                  <a:pt x="5854" y="5558"/>
                </a:lnTo>
                <a:lnTo>
                  <a:pt x="5714" y="6272"/>
                </a:lnTo>
                <a:cubicBezTo>
                  <a:pt x="5784" y="6216"/>
                  <a:pt x="5854" y="6160"/>
                  <a:pt x="5952" y="6118"/>
                </a:cubicBezTo>
                <a:cubicBezTo>
                  <a:pt x="6050" y="6090"/>
                  <a:pt x="6148" y="6062"/>
                  <a:pt x="6246" y="6062"/>
                </a:cubicBezTo>
                <a:cubicBezTo>
                  <a:pt x="6386" y="6062"/>
                  <a:pt x="6498" y="6090"/>
                  <a:pt x="6610" y="6132"/>
                </a:cubicBezTo>
                <a:cubicBezTo>
                  <a:pt x="6722" y="6188"/>
                  <a:pt x="6820" y="6244"/>
                  <a:pt x="6890" y="6328"/>
                </a:cubicBezTo>
                <a:cubicBezTo>
                  <a:pt x="6974" y="6412"/>
                  <a:pt x="7030" y="6524"/>
                  <a:pt x="7058" y="6636"/>
                </a:cubicBezTo>
                <a:cubicBezTo>
                  <a:pt x="7100" y="6748"/>
                  <a:pt x="7128" y="6874"/>
                  <a:pt x="7128" y="7014"/>
                </a:cubicBezTo>
                <a:cubicBezTo>
                  <a:pt x="7128" y="7126"/>
                  <a:pt x="7100" y="7238"/>
                  <a:pt x="7072" y="7364"/>
                </a:cubicBezTo>
                <a:cubicBezTo>
                  <a:pt x="7030" y="7476"/>
                  <a:pt x="6974" y="7588"/>
                  <a:pt x="6890" y="7686"/>
                </a:cubicBezTo>
                <a:cubicBezTo>
                  <a:pt x="6820" y="7784"/>
                  <a:pt x="6708" y="7868"/>
                  <a:pt x="6596" y="7924"/>
                </a:cubicBezTo>
                <a:cubicBezTo>
                  <a:pt x="6470" y="7994"/>
                  <a:pt x="6316" y="8022"/>
                  <a:pt x="6148" y="8022"/>
                </a:cubicBezTo>
                <a:cubicBezTo>
                  <a:pt x="6008" y="8022"/>
                  <a:pt x="5882" y="8008"/>
                  <a:pt x="5770" y="7966"/>
                </a:cubicBezTo>
                <a:cubicBezTo>
                  <a:pt x="5644" y="7924"/>
                  <a:pt x="5546" y="7882"/>
                  <a:pt x="5462" y="7798"/>
                </a:cubicBezTo>
                <a:cubicBezTo>
                  <a:pt x="5364" y="7728"/>
                  <a:pt x="5294" y="7644"/>
                  <a:pt x="5252" y="7532"/>
                </a:cubicBezTo>
                <a:cubicBezTo>
                  <a:pt x="5196" y="7434"/>
                  <a:pt x="5168" y="7308"/>
                  <a:pt x="5154" y="7168"/>
                </a:cubicBezTo>
                <a:lnTo>
                  <a:pt x="5616" y="7168"/>
                </a:lnTo>
                <a:cubicBezTo>
                  <a:pt x="5630" y="7322"/>
                  <a:pt x="5686" y="7434"/>
                  <a:pt x="5770" y="7518"/>
                </a:cubicBezTo>
                <a:cubicBezTo>
                  <a:pt x="5868" y="7602"/>
                  <a:pt x="5994" y="7644"/>
                  <a:pt x="6134" y="7644"/>
                </a:cubicBezTo>
                <a:cubicBezTo>
                  <a:pt x="6232" y="7644"/>
                  <a:pt x="6316" y="7616"/>
                  <a:pt x="6386" y="7588"/>
                </a:cubicBezTo>
                <a:cubicBezTo>
                  <a:pt x="6456" y="7560"/>
                  <a:pt x="6512" y="7518"/>
                  <a:pt x="6554" y="7462"/>
                </a:cubicBezTo>
                <a:cubicBezTo>
                  <a:pt x="6596" y="7406"/>
                  <a:pt x="6624" y="7336"/>
                  <a:pt x="6638" y="7252"/>
                </a:cubicBezTo>
                <a:cubicBezTo>
                  <a:pt x="6652" y="7182"/>
                  <a:pt x="6666" y="7098"/>
                  <a:pt x="6666" y="7014"/>
                </a:cubicBezTo>
                <a:cubicBezTo>
                  <a:pt x="6666" y="6944"/>
                  <a:pt x="6652" y="6860"/>
                  <a:pt x="6624" y="6790"/>
                </a:cubicBezTo>
                <a:cubicBezTo>
                  <a:pt x="6610" y="6720"/>
                  <a:pt x="6582" y="6664"/>
                  <a:pt x="6540" y="6608"/>
                </a:cubicBezTo>
                <a:cubicBezTo>
                  <a:pt x="6484" y="6552"/>
                  <a:pt x="6442" y="6510"/>
                  <a:pt x="6372" y="6482"/>
                </a:cubicBezTo>
                <a:cubicBezTo>
                  <a:pt x="6302" y="6440"/>
                  <a:pt x="6218" y="6426"/>
                  <a:pt x="6120" y="6426"/>
                </a:cubicBezTo>
                <a:cubicBezTo>
                  <a:pt x="6036" y="6426"/>
                  <a:pt x="5938" y="6440"/>
                  <a:pt x="5854" y="6482"/>
                </a:cubicBezTo>
                <a:cubicBezTo>
                  <a:pt x="5770" y="6524"/>
                  <a:pt x="5714" y="6580"/>
                  <a:pt x="5672" y="6692"/>
                </a:cubicBezTo>
                <a:lnTo>
                  <a:pt x="5210" y="6692"/>
                </a:lnTo>
                <a:lnTo>
                  <a:pt x="5518" y="5138"/>
                </a:lnTo>
                <a:close/>
                <a:moveTo>
                  <a:pt x="0" y="3360"/>
                </a:moveTo>
                <a:lnTo>
                  <a:pt x="0" y="10304"/>
                </a:lnTo>
                <a:cubicBezTo>
                  <a:pt x="0" y="10556"/>
                  <a:pt x="210" y="10752"/>
                  <a:pt x="448" y="10752"/>
                </a:cubicBezTo>
                <a:lnTo>
                  <a:pt x="9859" y="10752"/>
                </a:lnTo>
                <a:cubicBezTo>
                  <a:pt x="10111" y="10752"/>
                  <a:pt x="10307" y="10556"/>
                  <a:pt x="10307" y="10304"/>
                </a:cubicBezTo>
                <a:lnTo>
                  <a:pt x="10307" y="3360"/>
                </a:lnTo>
                <a:close/>
              </a:path>
            </a:pathLst>
          </a:custGeom>
          <a:solidFill>
            <a:srgbClr val="0B9BC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6" name="Google Shape;1176;p135"/>
          <p:cNvSpPr txBox="1"/>
          <p:nvPr/>
        </p:nvSpPr>
        <p:spPr>
          <a:xfrm>
            <a:off x="0" y="0"/>
            <a:ext cx="1116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OM TENFIFTY</a:t>
            </a:r>
            <a:endParaRPr sz="1000">
              <a:solidFill>
                <a:srgbClr val="FFFFFF"/>
              </a:solidFill>
              <a:latin typeface="Fira Sans Medium"/>
              <a:ea typeface="Fira Sans Medium"/>
              <a:cs typeface="Fira Sans Medium"/>
              <a:sym typeface="Fira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62"/>
          <p:cNvSpPr txBox="1"/>
          <p:nvPr>
            <p:ph type="title"/>
          </p:nvPr>
        </p:nvSpPr>
        <p:spPr>
          <a:xfrm>
            <a:off x="648300" y="577238"/>
            <a:ext cx="6666900" cy="382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624" name="Google Shape;1624;p162"/>
          <p:cNvPicPr preferRelativeResize="0"/>
          <p:nvPr/>
        </p:nvPicPr>
        <p:blipFill>
          <a:blip r:embed="rId3">
            <a:alphaModFix/>
          </a:blip>
          <a:stretch>
            <a:fillRect/>
          </a:stretch>
        </p:blipFill>
        <p:spPr>
          <a:xfrm>
            <a:off x="762000" y="385763"/>
            <a:ext cx="7620000" cy="437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63"/>
          <p:cNvSpPr txBox="1"/>
          <p:nvPr>
            <p:ph type="title"/>
          </p:nvPr>
        </p:nvSpPr>
        <p:spPr>
          <a:xfrm>
            <a:off x="648300" y="577250"/>
            <a:ext cx="77706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OCR (optical character recognition)</a:t>
            </a:r>
            <a:endParaRPr/>
          </a:p>
        </p:txBody>
      </p:sp>
      <p:sp>
        <p:nvSpPr>
          <p:cNvPr id="1630" name="Google Shape;1630;p163"/>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Uppgiften är att göra om en bild </a:t>
            </a:r>
            <a:br>
              <a:rPr lang="en"/>
            </a:br>
            <a:r>
              <a:rPr lang="en"/>
              <a:t>av text till maskinläsbar text.</a:t>
            </a:r>
            <a:endParaRPr/>
          </a:p>
        </p:txBody>
      </p:sp>
      <p:sp>
        <p:nvSpPr>
          <p:cNvPr id="1631" name="Google Shape;1631;p163"/>
          <p:cNvSpPr txBox="1"/>
          <p:nvPr>
            <p:ph idx="2" type="subTitle"/>
          </p:nvPr>
        </p:nvSpPr>
        <p:spPr>
          <a:xfrm>
            <a:off x="0" y="0"/>
            <a:ext cx="15303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OCR</a:t>
            </a:r>
            <a:endParaRPr/>
          </a:p>
        </p:txBody>
      </p:sp>
      <p:pic>
        <p:nvPicPr>
          <p:cNvPr id="1632" name="Google Shape;1632;p163"/>
          <p:cNvPicPr preferRelativeResize="0"/>
          <p:nvPr/>
        </p:nvPicPr>
        <p:blipFill>
          <a:blip r:embed="rId3">
            <a:alphaModFix/>
          </a:blip>
          <a:stretch>
            <a:fillRect/>
          </a:stretch>
        </p:blipFill>
        <p:spPr>
          <a:xfrm>
            <a:off x="3687201" y="1175150"/>
            <a:ext cx="5264951" cy="3117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64"/>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Segmentering</a:t>
            </a:r>
            <a:endParaRPr/>
          </a:p>
        </p:txBody>
      </p:sp>
      <p:sp>
        <p:nvSpPr>
          <p:cNvPr id="1638" name="Google Shape;1638;p164"/>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Att klassificera vad varje pixel </a:t>
            </a:r>
            <a:br>
              <a:rPr lang="en"/>
            </a:br>
            <a:r>
              <a:rPr lang="en"/>
              <a:t>på en bild föreställer.</a:t>
            </a:r>
            <a:endParaRPr/>
          </a:p>
        </p:txBody>
      </p:sp>
      <p:sp>
        <p:nvSpPr>
          <p:cNvPr id="1639" name="Google Shape;1639;p164"/>
          <p:cNvSpPr txBox="1"/>
          <p:nvPr>
            <p:ph idx="2" type="subTitle"/>
          </p:nvPr>
        </p:nvSpPr>
        <p:spPr>
          <a:xfrm>
            <a:off x="0" y="0"/>
            <a:ext cx="15303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Segmentering</a:t>
            </a:r>
            <a:endParaRPr/>
          </a:p>
        </p:txBody>
      </p:sp>
      <p:pic>
        <p:nvPicPr>
          <p:cNvPr id="1640" name="Google Shape;1640;p164"/>
          <p:cNvPicPr preferRelativeResize="0"/>
          <p:nvPr/>
        </p:nvPicPr>
        <p:blipFill>
          <a:blip r:embed="rId3">
            <a:alphaModFix/>
          </a:blip>
          <a:stretch>
            <a:fillRect/>
          </a:stretch>
        </p:blipFill>
        <p:spPr>
          <a:xfrm>
            <a:off x="3954750" y="788850"/>
            <a:ext cx="4671400" cy="363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graphicFrame>
        <p:nvGraphicFramePr>
          <p:cNvPr id="1645" name="Google Shape;1645;p165"/>
          <p:cNvGraphicFramePr/>
          <p:nvPr/>
        </p:nvGraphicFramePr>
        <p:xfrm>
          <a:off x="275863" y="933450"/>
          <a:ext cx="3000000" cy="3000000"/>
        </p:xfrm>
        <a:graphic>
          <a:graphicData uri="http://schemas.openxmlformats.org/drawingml/2006/table">
            <a:tbl>
              <a:tblPr>
                <a:noFill/>
                <a:tableStyleId>{5112D6BD-3E16-4DB7-9A18-84F38A07302B}</a:tableStyleId>
              </a:tblPr>
              <a:tblGrid>
                <a:gridCol w="1182075"/>
                <a:gridCol w="1065350"/>
                <a:gridCol w="2051675"/>
                <a:gridCol w="4293200"/>
              </a:tblGrid>
              <a:tr h="190500">
                <a:tc>
                  <a:txBody>
                    <a:bodyPr/>
                    <a:lstStyle/>
                    <a:p>
                      <a:pPr indent="0" lvl="0" marL="0" rtl="0" algn="l">
                        <a:spcBef>
                          <a:spcPts val="0"/>
                        </a:spcBef>
                        <a:spcAft>
                          <a:spcPts val="0"/>
                        </a:spcAft>
                        <a:buNone/>
                      </a:pPr>
                      <a:r>
                        <a:rPr b="1" lang="en" sz="1100">
                          <a:solidFill>
                            <a:srgbClr val="FFFFFF"/>
                          </a:solidFill>
                        </a:rPr>
                        <a:t>Affärsprocess</a:t>
                      </a:r>
                      <a:endParaRPr b="1" sz="1100">
                        <a:solidFill>
                          <a:srgbClr val="FFFFFF"/>
                        </a:solidFill>
                      </a:endParaRPr>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100">
                          <a:solidFill>
                            <a:srgbClr val="FFFFFF"/>
                          </a:solidFill>
                        </a:rPr>
                        <a:t>Tidshorisont</a:t>
                      </a:r>
                      <a:endParaRPr b="1" sz="1100">
                        <a:solidFill>
                          <a:srgbClr val="FFFFFF"/>
                        </a:solidFill>
                      </a:endParaRPr>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100">
                          <a:solidFill>
                            <a:srgbClr val="FFFFFF"/>
                          </a:solidFill>
                        </a:rPr>
                        <a:t>Traditionell lösning (utan AI)</a:t>
                      </a:r>
                      <a:endParaRPr b="1" sz="1100">
                        <a:solidFill>
                          <a:srgbClr val="FFFFFF"/>
                        </a:solidFill>
                      </a:endParaRPr>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100">
                          <a:solidFill>
                            <a:srgbClr val="FFFFFF"/>
                          </a:solidFill>
                        </a:rPr>
                        <a:t>Hur lösa affärsprocessen via AI?</a:t>
                      </a:r>
                      <a:endParaRPr b="1" sz="1100">
                        <a:solidFill>
                          <a:srgbClr val="FFFFFF"/>
                        </a:solidFill>
                      </a:endParaRPr>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5"/>
                    </a:solidFill>
                  </a:tcPr>
                </a:tc>
              </a:tr>
              <a:tr h="190500">
                <a:tc>
                  <a:txBody>
                    <a:bodyPr/>
                    <a:lstStyle/>
                    <a:p>
                      <a:pPr indent="0" lvl="0" marL="0" rtl="0" algn="l">
                        <a:spcBef>
                          <a:spcPts val="0"/>
                        </a:spcBef>
                        <a:spcAft>
                          <a:spcPts val="0"/>
                        </a:spcAft>
                        <a:buNone/>
                      </a:pPr>
                      <a:r>
                        <a:rPr b="1" lang="en" sz="1100"/>
                        <a:t>Strategisk försäljning</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År, kvartal</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Manuell undersökning, marknadsdata</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Identifiera långsiktiga trender, möjligheter och hot för affärer och teknologi</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Operationell försäljning </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Kvartal</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Manuell kontakt och kommunikation, CRM-system</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Kundprofilering, prognos på efterfrågan, kortsiktig kommunikation, CRM-mjukvara, identifiering av trender och förutsägelser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r>
              <a:tr h="190500">
                <a:tc>
                  <a:txBody>
                    <a:bodyPr/>
                    <a:lstStyle/>
                    <a:p>
                      <a:pPr indent="0" lvl="0" marL="0" rtl="0" algn="l">
                        <a:spcBef>
                          <a:spcPts val="0"/>
                        </a:spcBef>
                        <a:spcAft>
                          <a:spcPts val="0"/>
                        </a:spcAft>
                        <a:buNone/>
                      </a:pPr>
                      <a:r>
                        <a:rPr b="1" lang="en" sz="1100"/>
                        <a:t>Logistik</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Månader, veckor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Manuell och erfarenhetsbaserad planering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Dynamisk nätverksanalys, modellering av externa erfarenhetsbaserad beroenden, förutsägelse av störningar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Produktions-</a:t>
                      </a:r>
                      <a:br>
                        <a:rPr b="1" lang="en" sz="1100"/>
                      </a:br>
                      <a:r>
                        <a:rPr b="1" lang="en" sz="1100"/>
                        <a:t>ledning</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Månader, veckor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Manuell planering, begränsningsoptimering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Orsaksmodellering, Om-så resonerande, probabilistisk planering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r>
              <a:tr h="190500">
                <a:tc>
                  <a:txBody>
                    <a:bodyPr/>
                    <a:lstStyle/>
                    <a:p>
                      <a:pPr indent="0" lvl="0" marL="0" rtl="0" algn="l">
                        <a:spcBef>
                          <a:spcPts val="0"/>
                        </a:spcBef>
                        <a:spcAft>
                          <a:spcPts val="0"/>
                        </a:spcAft>
                        <a:buNone/>
                      </a:pPr>
                      <a:r>
                        <a:rPr b="1" lang="en" sz="1100"/>
                        <a:t>Personal-</a:t>
                      </a:r>
                      <a:br>
                        <a:rPr b="1" lang="en" sz="1100"/>
                      </a:br>
                      <a:r>
                        <a:rPr b="1" lang="en" sz="1100"/>
                        <a:t>avdelning </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Dagar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Manuell erfarenhetsbaserad tilldelning av resurser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Probabilistisk profilering av individer och grupper, komponering av grupper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Produktions-</a:t>
                      </a:r>
                      <a:br>
                        <a:rPr b="1" lang="en" sz="1100"/>
                      </a:br>
                      <a:r>
                        <a:rPr b="1" lang="en" sz="1100"/>
                        <a:t>ledning</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Timmar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Manuell hantering av nuläge i produktion, enklare simuleringar (digital twin, nulägesvy, dashboard)</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Maskininlärnings-tränade Digital Twins, simulering baserat på reinforcement learning, förklarbarhet av komplexiteter och sammanhang).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r>
              <a:tr h="190500">
                <a:tc>
                  <a:txBody>
                    <a:bodyPr/>
                    <a:lstStyle/>
                    <a:p>
                      <a:pPr indent="0" lvl="0" marL="0" rtl="0" algn="l">
                        <a:spcBef>
                          <a:spcPts val="0"/>
                        </a:spcBef>
                        <a:spcAft>
                          <a:spcPts val="0"/>
                        </a:spcAft>
                        <a:buNone/>
                      </a:pPr>
                      <a:r>
                        <a:rPr b="1" lang="en" sz="1100"/>
                        <a:t>Maskinnivå, </a:t>
                      </a:r>
                      <a:br>
                        <a:rPr b="1" lang="en" sz="1100"/>
                      </a:br>
                      <a:r>
                        <a:rPr b="1" lang="en" sz="1100"/>
                        <a:t>IoT sensorer </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Minuter, sekunder</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Spara och hantera data, affärsregler, larmutlösare</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100"/>
                        <a:t>Förutsägelse, igenkänning av avvikelser, adaptiv modellering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Maskinnivå, styrsystem </a:t>
                      </a:r>
                      <a:endParaRPr b="1"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Sekunder, realtid</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Styra axlars rörelser, hantera avvikelser, säkerhetssystem</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100"/>
                        <a:t>Anpassad rörelsestyrning, adaptiv rörelse, sensorbaserad styrning</a:t>
                      </a:r>
                      <a:endParaRPr sz="1100"/>
                    </a:p>
                  </a:txBody>
                  <a:tcPr marT="45725" marB="45725" marR="45725" marL="45725">
                    <a:lnL cap="flat" cmpd="sng" w="28575">
                      <a:solidFill>
                        <a:srgbClr val="F3F3F3"/>
                      </a:solidFill>
                      <a:prstDash val="solid"/>
                      <a:round/>
                      <a:headEnd len="sm" w="sm" type="none"/>
                      <a:tailEnd len="sm" w="sm" type="none"/>
                    </a:lnL>
                    <a:lnR cap="flat" cmpd="sng" w="28575">
                      <a:solidFill>
                        <a:srgbClr val="F3F3F3"/>
                      </a:solidFill>
                      <a:prstDash val="solid"/>
                      <a:round/>
                      <a:headEnd len="sm" w="sm" type="none"/>
                      <a:tailEnd len="sm" w="sm" type="none"/>
                    </a:lnR>
                    <a:lnT cap="flat" cmpd="sng" w="28575">
                      <a:solidFill>
                        <a:srgbClr val="F3F3F3"/>
                      </a:solidFill>
                      <a:prstDash val="solid"/>
                      <a:round/>
                      <a:headEnd len="sm" w="sm" type="none"/>
                      <a:tailEnd len="sm" w="sm" type="none"/>
                    </a:lnT>
                    <a:lnB cap="flat" cmpd="sng" w="28575">
                      <a:solidFill>
                        <a:srgbClr val="F3F3F3"/>
                      </a:solidFill>
                      <a:prstDash val="solid"/>
                      <a:round/>
                      <a:headEnd len="sm" w="sm" type="none"/>
                      <a:tailEnd len="sm" w="sm" type="none"/>
                    </a:lnB>
                    <a:solidFill>
                      <a:schemeClr val="accent3"/>
                    </a:solidFill>
                  </a:tcPr>
                </a:tc>
              </a:tr>
            </a:tbl>
          </a:graphicData>
        </a:graphic>
      </p:graphicFrame>
      <p:sp>
        <p:nvSpPr>
          <p:cNvPr id="1646" name="Google Shape;1646;p165"/>
          <p:cNvSpPr txBox="1"/>
          <p:nvPr>
            <p:ph type="title"/>
          </p:nvPr>
        </p:nvSpPr>
        <p:spPr>
          <a:xfrm>
            <a:off x="648300" y="577238"/>
            <a:ext cx="8291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Stort antal affärsbeslut som företag löpande gör som kan stödjas av AI</a:t>
            </a:r>
            <a:endParaRPr sz="2000"/>
          </a:p>
        </p:txBody>
      </p:sp>
      <p:sp>
        <p:nvSpPr>
          <p:cNvPr id="1647" name="Google Shape;1647;p165"/>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8" name="Google Shape;1648;p165"/>
          <p:cNvSpPr txBox="1"/>
          <p:nvPr/>
        </p:nvSpPr>
        <p:spPr>
          <a:xfrm>
            <a:off x="0" y="0"/>
            <a:ext cx="1116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VARFÖR AI</a:t>
            </a:r>
            <a:endParaRPr sz="1000">
              <a:solidFill>
                <a:srgbClr val="FFFFFF"/>
              </a:solidFill>
              <a:latin typeface="Fira Sans Medium"/>
              <a:ea typeface="Fira Sans Medium"/>
              <a:cs typeface="Fira Sans Medium"/>
              <a:sym typeface="Fira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66"/>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t>Hur tränar man en ML model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67"/>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Tränings och testdata</a:t>
            </a:r>
            <a:endParaRPr/>
          </a:p>
        </p:txBody>
      </p:sp>
      <p:sp>
        <p:nvSpPr>
          <p:cNvPr id="1659" name="Google Shape;1659;p167"/>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att se hur </a:t>
            </a:r>
            <a:r>
              <a:rPr lang="en"/>
              <a:t>modellen</a:t>
            </a:r>
            <a:r>
              <a:rPr lang="en"/>
              <a:t> generaliserar brukar mmn dela</a:t>
            </a:r>
            <a:br>
              <a:rPr lang="en"/>
            </a:br>
            <a:r>
              <a:rPr lang="en"/>
              <a:t>Upp datan i mist 2 delar. Dessa kallas oftast tränings </a:t>
            </a:r>
            <a:br>
              <a:rPr lang="en"/>
            </a:br>
            <a:r>
              <a:rPr lang="en"/>
              <a:t>och testset.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Detta görs för att kunna mäta hur bra en </a:t>
            </a:r>
            <a:endParaRPr/>
          </a:p>
          <a:p>
            <a:pPr indent="0" lvl="0" marL="0" rtl="0" algn="l">
              <a:spcBef>
                <a:spcPts val="400"/>
              </a:spcBef>
              <a:spcAft>
                <a:spcPts val="0"/>
              </a:spcAft>
              <a:buNone/>
            </a:pPr>
            <a:r>
              <a:rPr lang="en"/>
              <a:t>model generaliserar och inte bara hur bra den är på att </a:t>
            </a:r>
            <a:endParaRPr/>
          </a:p>
          <a:p>
            <a:pPr indent="0" lvl="0" marL="0" rtl="0" algn="l">
              <a:spcBef>
                <a:spcPts val="400"/>
              </a:spcBef>
              <a:spcAft>
                <a:spcPts val="400"/>
              </a:spcAft>
              <a:buNone/>
            </a:pPr>
            <a:r>
              <a:rPr lang="en"/>
              <a:t>komma ihåg</a:t>
            </a:r>
            <a:r>
              <a:rPr lang="en"/>
              <a:t> vad den sett tidigare</a:t>
            </a:r>
            <a:endParaRPr/>
          </a:p>
        </p:txBody>
      </p:sp>
      <p:sp>
        <p:nvSpPr>
          <p:cNvPr id="1660" name="Google Shape;1660;p167"/>
          <p:cNvSpPr txBox="1"/>
          <p:nvPr>
            <p:ph idx="2" type="subTitle"/>
          </p:nvPr>
        </p:nvSpPr>
        <p:spPr>
          <a:xfrm>
            <a:off x="0" y="0"/>
            <a:ext cx="15303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pic>
        <p:nvPicPr>
          <p:cNvPr id="1661" name="Google Shape;1661;p167"/>
          <p:cNvPicPr preferRelativeResize="0"/>
          <p:nvPr/>
        </p:nvPicPr>
        <p:blipFill>
          <a:blip r:embed="rId3">
            <a:alphaModFix/>
          </a:blip>
          <a:stretch>
            <a:fillRect/>
          </a:stretch>
        </p:blipFill>
        <p:spPr>
          <a:xfrm>
            <a:off x="5608075" y="977613"/>
            <a:ext cx="2686050" cy="170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68"/>
          <p:cNvSpPr txBox="1"/>
          <p:nvPr>
            <p:ph type="title"/>
          </p:nvPr>
        </p:nvSpPr>
        <p:spPr>
          <a:xfrm>
            <a:off x="648300" y="577238"/>
            <a:ext cx="7700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Träning</a:t>
            </a:r>
            <a:endParaRPr i="1" sz="2400">
              <a:solidFill>
                <a:srgbClr val="999999"/>
              </a:solidFill>
            </a:endParaRPr>
          </a:p>
        </p:txBody>
      </p:sp>
      <p:sp>
        <p:nvSpPr>
          <p:cNvPr id="1667" name="Google Shape;1667;p168"/>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68" name="Google Shape;1668;p168"/>
          <p:cNvGraphicFramePr/>
          <p:nvPr/>
        </p:nvGraphicFramePr>
        <p:xfrm>
          <a:off x="795013" y="1168050"/>
          <a:ext cx="3000000" cy="3000000"/>
        </p:xfrm>
        <a:graphic>
          <a:graphicData uri="http://schemas.openxmlformats.org/drawingml/2006/table">
            <a:tbl>
              <a:tblPr>
                <a:noFill/>
                <a:tableStyleId>{5112D6BD-3E16-4DB7-9A18-84F38A07302B}</a:tableStyleId>
              </a:tblPr>
              <a:tblGrid>
                <a:gridCol w="892325"/>
                <a:gridCol w="1189625"/>
                <a:gridCol w="1510875"/>
                <a:gridCol w="1523075"/>
                <a:gridCol w="1538775"/>
                <a:gridCol w="899350"/>
              </a:tblGrid>
              <a:tr h="292100">
                <a:tc>
                  <a:txBody>
                    <a:bodyPr/>
                    <a:lstStyle/>
                    <a:p>
                      <a:pPr indent="0" lvl="0" marL="0" rtl="0" algn="ctr">
                        <a:spcBef>
                          <a:spcPts val="0"/>
                        </a:spcBef>
                        <a:spcAft>
                          <a:spcPts val="0"/>
                        </a:spcAft>
                        <a:buNone/>
                      </a:pPr>
                      <a:r>
                        <a:rPr b="1" lang="en" sz="1300">
                          <a:solidFill>
                            <a:srgbClr val="FFFFFF"/>
                          </a:solidFill>
                        </a:rPr>
                        <a:t>OBJEKT</a:t>
                      </a:r>
                      <a:endParaRPr b="1" sz="13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gridSpan="4">
                  <a:txBody>
                    <a:bodyPr/>
                    <a:lstStyle/>
                    <a:p>
                      <a:pPr indent="0" lvl="0" marL="0" rtl="0" algn="ctr">
                        <a:spcBef>
                          <a:spcPts val="0"/>
                        </a:spcBef>
                        <a:spcAft>
                          <a:spcPts val="0"/>
                        </a:spcAft>
                        <a:buNone/>
                      </a:pPr>
                      <a:r>
                        <a:rPr b="1" lang="en" sz="1300">
                          <a:solidFill>
                            <a:srgbClr val="FFFFFF"/>
                          </a:solidFill>
                        </a:rPr>
                        <a:t>KÄND INFORMATION</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c hMerge="1"/>
                <a:tc hMerge="1"/>
                <a:tc hMerge="1"/>
                <a:tc>
                  <a:txBody>
                    <a:bodyPr/>
                    <a:lstStyle/>
                    <a:p>
                      <a:pPr indent="0" lvl="0" marL="0" rtl="0" algn="ctr">
                        <a:spcBef>
                          <a:spcPts val="0"/>
                        </a:spcBef>
                        <a:spcAft>
                          <a:spcPts val="0"/>
                        </a:spcAft>
                        <a:buNone/>
                      </a:pPr>
                      <a:r>
                        <a:rPr b="1" lang="en" sz="1300">
                          <a:solidFill>
                            <a:srgbClr val="FFFFFF"/>
                          </a:solidFill>
                        </a:rPr>
                        <a:t>UTFALL</a:t>
                      </a:r>
                      <a:endParaRPr b="1" sz="13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5"/>
                    </a:solidFill>
                  </a:tcPr>
                </a:tc>
              </a:tr>
              <a:tr h="292100">
                <a:tc>
                  <a:txBody>
                    <a:bodyPr/>
                    <a:lstStyle/>
                    <a:p>
                      <a:pPr indent="0" lvl="0" marL="0" rtl="0" algn="ctr">
                        <a:spcBef>
                          <a:spcPts val="0"/>
                        </a:spcBef>
                        <a:spcAft>
                          <a:spcPts val="0"/>
                        </a:spcAft>
                        <a:buNone/>
                      </a:pPr>
                      <a:r>
                        <a:rPr b="1" lang="en" sz="1100">
                          <a:solidFill>
                            <a:srgbClr val="FFFFFF"/>
                          </a:solidFill>
                        </a:rPr>
                        <a:t>HUS #</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BYGGÅR</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SOVRUM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ANTAL BADRUM</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STORLEK (m</a:t>
                      </a:r>
                      <a:r>
                        <a:rPr b="1" baseline="30000" lang="en" sz="1300">
                          <a:solidFill>
                            <a:srgbClr val="FFFFFF"/>
                          </a:solidFill>
                        </a:rPr>
                        <a:t>2</a:t>
                      </a:r>
                      <a:r>
                        <a:rPr b="1" lang="en" sz="1100">
                          <a:solidFill>
                            <a:srgbClr val="FFFFFF"/>
                          </a:solidFill>
                        </a:rPr>
                        <a:t>)</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100">
                          <a:solidFill>
                            <a:srgbClr val="FFFFFF"/>
                          </a:solidFill>
                        </a:rPr>
                        <a:t>PRIS (SEK)</a:t>
                      </a:r>
                      <a:endParaRPr b="1" sz="1100">
                        <a:solidFill>
                          <a:srgbClr val="FFFFFF"/>
                        </a:solidFill>
                      </a:endParaRPr>
                    </a:p>
                  </a:txBody>
                  <a:tcPr marT="45725" marB="45725" marR="45725" marL="457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5818E"/>
                    </a:solidFill>
                  </a:tcPr>
                </a:tc>
              </a:tr>
              <a:tr h="245975">
                <a:tc>
                  <a:txBody>
                    <a:bodyPr/>
                    <a:lstStyle/>
                    <a:p>
                      <a:pPr indent="0" lvl="0" marL="0" rtl="0" algn="ctr">
                        <a:spcBef>
                          <a:spcPts val="0"/>
                        </a:spcBef>
                        <a:spcAft>
                          <a:spcPts val="0"/>
                        </a:spcAft>
                        <a:buNone/>
                      </a:pPr>
                      <a:r>
                        <a:rPr lang="en" sz="1100"/>
                        <a:t>HUS 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3 535 000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1 475 000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1922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280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4 100 000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1950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2 150 000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1960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3 350 000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1997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2 375 000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7</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1986</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185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2 250 000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1945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125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1 850 000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9</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255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3 750 000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1975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110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2 150 000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245975">
                <a:tc>
                  <a:txBody>
                    <a:bodyPr/>
                    <a:lstStyle/>
                    <a:p>
                      <a:pPr indent="0" lvl="0" marL="0" rtl="0" algn="ctr">
                        <a:spcBef>
                          <a:spcPts val="0"/>
                        </a:spcBef>
                        <a:spcAft>
                          <a:spcPts val="0"/>
                        </a:spcAft>
                        <a:buNone/>
                      </a:pPr>
                      <a:r>
                        <a:rPr lang="en" sz="1100"/>
                        <a:t>HUS ….</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2008</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140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100"/>
                        <a:t>2 550 000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45975">
                <a:tc>
                  <a:txBody>
                    <a:bodyPr/>
                    <a:lstStyle/>
                    <a:p>
                      <a:pPr indent="0" lvl="0" marL="0" rtl="0" algn="ctr">
                        <a:spcBef>
                          <a:spcPts val="0"/>
                        </a:spcBef>
                        <a:spcAft>
                          <a:spcPts val="0"/>
                        </a:spcAft>
                        <a:buNone/>
                      </a:pPr>
                      <a:r>
                        <a:rPr lang="en" sz="1100"/>
                        <a:t>HUS 1.000</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2011</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3</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235</a:t>
                      </a:r>
                      <a:endParaRPr sz="1100"/>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solidFill>
                            <a:srgbClr val="FFFFFF"/>
                          </a:solidFill>
                        </a:rPr>
                        <a:t>???</a:t>
                      </a:r>
                      <a:endParaRPr b="1" sz="1100">
                        <a:solidFill>
                          <a:srgbClr val="FFFFFF"/>
                        </a:solidFill>
                      </a:endParaRPr>
                    </a:p>
                  </a:txBody>
                  <a:tcPr marT="45725" marB="45725" marR="45725" marL="457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6"/>
                    </a:solidFill>
                  </a:tcPr>
                </a:tc>
              </a:tr>
            </a:tbl>
          </a:graphicData>
        </a:graphic>
      </p:graphicFrame>
      <p:sp>
        <p:nvSpPr>
          <p:cNvPr id="1669" name="Google Shape;1669;p168"/>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670" name="Google Shape;1670;p168"/>
          <p:cNvSpPr/>
          <p:nvPr/>
        </p:nvSpPr>
        <p:spPr>
          <a:xfrm>
            <a:off x="782125" y="1785775"/>
            <a:ext cx="7700700" cy="28584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Fira Sans Light"/>
              <a:ea typeface="Fira Sans Light"/>
              <a:cs typeface="Fira Sans Light"/>
              <a:sym typeface="Fira Sans Light"/>
            </a:endParaRPr>
          </a:p>
        </p:txBody>
      </p:sp>
      <p:sp>
        <p:nvSpPr>
          <p:cNvPr id="1671" name="Google Shape;1671;p168"/>
          <p:cNvSpPr txBox="1"/>
          <p:nvPr/>
        </p:nvSpPr>
        <p:spPr>
          <a:xfrm>
            <a:off x="107875" y="1660575"/>
            <a:ext cx="13869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Light"/>
                <a:ea typeface="Fira Sans Light"/>
                <a:cs typeface="Fira Sans Light"/>
                <a:sym typeface="Fira Sans Light"/>
              </a:rPr>
              <a:t>Träning</a:t>
            </a:r>
            <a:endParaRPr sz="1800">
              <a:solidFill>
                <a:schemeClr val="dk1"/>
              </a:solidFill>
              <a:latin typeface="Fira Sans Light"/>
              <a:ea typeface="Fira Sans Light"/>
              <a:cs typeface="Fira Sans Light"/>
              <a:sym typeface="Fira Sans Light"/>
            </a:endParaRPr>
          </a:p>
        </p:txBody>
      </p:sp>
      <p:sp>
        <p:nvSpPr>
          <p:cNvPr id="1672" name="Google Shape;1672;p168"/>
          <p:cNvSpPr txBox="1"/>
          <p:nvPr/>
        </p:nvSpPr>
        <p:spPr>
          <a:xfrm>
            <a:off x="184925" y="4473100"/>
            <a:ext cx="6102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Light"/>
                <a:ea typeface="Fira Sans Light"/>
                <a:cs typeface="Fira Sans Light"/>
                <a:sym typeface="Fira Sans Light"/>
              </a:rPr>
              <a:t>Test</a:t>
            </a:r>
            <a:endParaRPr sz="1800">
              <a:solidFill>
                <a:schemeClr val="dk1"/>
              </a:solidFill>
              <a:latin typeface="Fira Sans Light"/>
              <a:ea typeface="Fira Sans Light"/>
              <a:cs typeface="Fira Sans Light"/>
              <a:sym typeface="Fira San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69"/>
          <p:cNvSpPr txBox="1"/>
          <p:nvPr>
            <p:ph idx="1" type="body"/>
          </p:nvPr>
        </p:nvSpPr>
        <p:spPr>
          <a:xfrm>
            <a:off x="4572000" y="151388"/>
            <a:ext cx="4410600" cy="4840800"/>
          </a:xfrm>
          <a:prstGeom prst="rect">
            <a:avLst/>
          </a:prstGeom>
          <a:solidFill>
            <a:schemeClr val="accent1"/>
          </a:solidFill>
        </p:spPr>
        <p:txBody>
          <a:bodyPr anchorCtr="0" anchor="ctr" bIns="424800" lIns="424800" spcFirstLastPara="1" rIns="424800" wrap="square" tIns="612000">
            <a:noAutofit/>
          </a:bodyPr>
          <a:lstStyle/>
          <a:p>
            <a:pPr indent="0" lvl="0" marL="0" rtl="0" algn="l">
              <a:spcBef>
                <a:spcPts val="0"/>
              </a:spcBef>
              <a:spcAft>
                <a:spcPts val="1200"/>
              </a:spcAft>
              <a:buNone/>
            </a:pPr>
            <a:r>
              <a:rPr lang="en"/>
              <a:t>Det finns ofta inte en lösning som alltid fungerar.</a:t>
            </a:r>
            <a:endParaRPr/>
          </a:p>
        </p:txBody>
      </p:sp>
      <p:sp>
        <p:nvSpPr>
          <p:cNvPr id="1678" name="Google Shape;1678;p169"/>
          <p:cNvSpPr txBox="1"/>
          <p:nvPr>
            <p:ph type="title"/>
          </p:nvPr>
        </p:nvSpPr>
        <p:spPr>
          <a:xfrm>
            <a:off x="648300"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t>Vanliga </a:t>
            </a:r>
            <a:r>
              <a:rPr lang="en" sz="2800"/>
              <a:t>utmaningar</a:t>
            </a:r>
            <a:endParaRPr sz="2800"/>
          </a:p>
        </p:txBody>
      </p:sp>
      <p:sp>
        <p:nvSpPr>
          <p:cNvPr id="1679" name="Google Shape;1679;p169"/>
          <p:cNvSpPr txBox="1"/>
          <p:nvPr>
            <p:ph idx="2" type="body"/>
          </p:nvPr>
        </p:nvSpPr>
        <p:spPr>
          <a:xfrm>
            <a:off x="648300" y="1805988"/>
            <a:ext cx="3564000" cy="2760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Bias</a:t>
            </a:r>
            <a:endParaRPr/>
          </a:p>
          <a:p>
            <a:pPr indent="-292100" lvl="1" marL="914400" rtl="0" algn="l">
              <a:spcBef>
                <a:spcPts val="0"/>
              </a:spcBef>
              <a:spcAft>
                <a:spcPts val="0"/>
              </a:spcAft>
              <a:buSzPts val="1000"/>
              <a:buChar char="·"/>
            </a:pPr>
            <a:r>
              <a:rPr lang="en" sz="1000"/>
              <a:t>Survivor-Bias, Confirmation-Bias, etc</a:t>
            </a:r>
            <a:endParaRPr/>
          </a:p>
          <a:p>
            <a:pPr indent="-330200" lvl="0" marL="457200" rtl="0" algn="l">
              <a:spcBef>
                <a:spcPts val="0"/>
              </a:spcBef>
              <a:spcAft>
                <a:spcPts val="0"/>
              </a:spcAft>
              <a:buSzPts val="1600"/>
              <a:buChar char="→"/>
            </a:pPr>
            <a:r>
              <a:rPr lang="en"/>
              <a:t>Data </a:t>
            </a:r>
            <a:r>
              <a:rPr lang="en"/>
              <a:t>leakage</a:t>
            </a:r>
            <a:endParaRPr/>
          </a:p>
          <a:p>
            <a:pPr indent="-330200" lvl="1" marL="914400" rtl="0" algn="l">
              <a:spcBef>
                <a:spcPts val="0"/>
              </a:spcBef>
              <a:spcAft>
                <a:spcPts val="0"/>
              </a:spcAft>
              <a:buSzPts val="1600"/>
              <a:buChar char="·"/>
            </a:pPr>
            <a:r>
              <a:rPr lang="en" sz="1000"/>
              <a:t>Tränings och test data</a:t>
            </a:r>
            <a:endParaRPr sz="1000"/>
          </a:p>
          <a:p>
            <a:pPr indent="-330200" lvl="0" marL="457200" rtl="0" algn="l">
              <a:spcBef>
                <a:spcPts val="0"/>
              </a:spcBef>
              <a:spcAft>
                <a:spcPts val="0"/>
              </a:spcAft>
              <a:buSzPts val="1600"/>
              <a:buChar char="→"/>
            </a:pPr>
            <a:r>
              <a:rPr lang="en"/>
              <a:t>Låg </a:t>
            </a:r>
            <a:r>
              <a:rPr lang="en"/>
              <a:t>datakvalitet</a:t>
            </a:r>
            <a:endParaRPr/>
          </a:p>
          <a:p>
            <a:pPr indent="-330200" lvl="0" marL="457200" rtl="0" algn="l">
              <a:spcBef>
                <a:spcPts val="0"/>
              </a:spcBef>
              <a:spcAft>
                <a:spcPts val="0"/>
              </a:spcAft>
              <a:buSzPts val="1600"/>
              <a:buChar char="→"/>
            </a:pPr>
            <a:r>
              <a:rPr lang="en"/>
              <a:t>Överträning</a:t>
            </a:r>
            <a:br>
              <a:rPr lang="en"/>
            </a:br>
            <a:br>
              <a:rPr lang="en"/>
            </a:br>
            <a:br>
              <a:rPr lang="en"/>
            </a:br>
            <a:br>
              <a:rPr lang="en"/>
            </a:br>
            <a:br>
              <a:rPr lang="en"/>
            </a:br>
            <a:endParaRPr sz="700"/>
          </a:p>
        </p:txBody>
      </p:sp>
      <p:sp>
        <p:nvSpPr>
          <p:cNvPr id="1680" name="Google Shape;1680;p169"/>
          <p:cNvSpPr txBox="1"/>
          <p:nvPr>
            <p:ph idx="3" type="subTitle"/>
          </p:nvPr>
        </p:nvSpPr>
        <p:spPr>
          <a:xfrm>
            <a:off x="0" y="0"/>
            <a:ext cx="15495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rPr lang="en"/>
              <a:t>Problems with AI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170"/>
          <p:cNvPicPr preferRelativeResize="0"/>
          <p:nvPr/>
        </p:nvPicPr>
        <p:blipFill>
          <a:blip r:embed="rId3">
            <a:alphaModFix/>
          </a:blip>
          <a:stretch>
            <a:fillRect/>
          </a:stretch>
        </p:blipFill>
        <p:spPr>
          <a:xfrm>
            <a:off x="1324200" y="152400"/>
            <a:ext cx="6495604"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pic>
        <p:nvPicPr>
          <p:cNvPr id="1690" name="Google Shape;1690;p171"/>
          <p:cNvPicPr preferRelativeResize="0"/>
          <p:nvPr/>
        </p:nvPicPr>
        <p:blipFill>
          <a:blip r:embed="rId3">
            <a:alphaModFix/>
          </a:blip>
          <a:stretch>
            <a:fillRect/>
          </a:stretch>
        </p:blipFill>
        <p:spPr>
          <a:xfrm>
            <a:off x="486851" y="1"/>
            <a:ext cx="817029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6"/>
          <p:cNvSpPr/>
          <p:nvPr/>
        </p:nvSpPr>
        <p:spPr>
          <a:xfrm>
            <a:off x="1313450" y="25"/>
            <a:ext cx="3049200" cy="17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182" name="Google Shape;1182;p136"/>
          <p:cNvPicPr preferRelativeResize="0"/>
          <p:nvPr/>
        </p:nvPicPr>
        <p:blipFill>
          <a:blip r:embed="rId3">
            <a:alphaModFix/>
          </a:blip>
          <a:stretch>
            <a:fillRect/>
          </a:stretch>
        </p:blipFill>
        <p:spPr>
          <a:xfrm>
            <a:off x="6096600" y="0"/>
            <a:ext cx="3049200" cy="1714511"/>
          </a:xfrm>
          <a:prstGeom prst="rect">
            <a:avLst/>
          </a:prstGeom>
          <a:noFill/>
          <a:ln>
            <a:noFill/>
          </a:ln>
        </p:spPr>
      </p:pic>
      <p:pic>
        <p:nvPicPr>
          <p:cNvPr id="1183" name="Google Shape;1183;p136"/>
          <p:cNvPicPr preferRelativeResize="0"/>
          <p:nvPr/>
        </p:nvPicPr>
        <p:blipFill>
          <a:blip r:embed="rId4">
            <a:alphaModFix/>
          </a:blip>
          <a:stretch>
            <a:fillRect/>
          </a:stretch>
        </p:blipFill>
        <p:spPr>
          <a:xfrm>
            <a:off x="6096600" y="1713964"/>
            <a:ext cx="3049200" cy="1715572"/>
          </a:xfrm>
          <a:prstGeom prst="rect">
            <a:avLst/>
          </a:prstGeom>
          <a:noFill/>
          <a:ln>
            <a:noFill/>
          </a:ln>
        </p:spPr>
      </p:pic>
      <p:pic>
        <p:nvPicPr>
          <p:cNvPr id="1184" name="Google Shape;1184;p136"/>
          <p:cNvPicPr preferRelativeResize="0"/>
          <p:nvPr/>
        </p:nvPicPr>
        <p:blipFill>
          <a:blip r:embed="rId5">
            <a:alphaModFix/>
          </a:blip>
          <a:stretch>
            <a:fillRect/>
          </a:stretch>
        </p:blipFill>
        <p:spPr>
          <a:xfrm>
            <a:off x="0" y="0"/>
            <a:ext cx="3049200" cy="1713574"/>
          </a:xfrm>
          <a:prstGeom prst="rect">
            <a:avLst/>
          </a:prstGeom>
          <a:noFill/>
          <a:ln>
            <a:noFill/>
          </a:ln>
        </p:spPr>
      </p:pic>
      <p:pic>
        <p:nvPicPr>
          <p:cNvPr id="1185" name="Google Shape;1185;p136"/>
          <p:cNvPicPr preferRelativeResize="0"/>
          <p:nvPr/>
        </p:nvPicPr>
        <p:blipFill>
          <a:blip r:embed="rId6">
            <a:alphaModFix/>
          </a:blip>
          <a:stretch>
            <a:fillRect/>
          </a:stretch>
        </p:blipFill>
        <p:spPr>
          <a:xfrm>
            <a:off x="-1" y="1714963"/>
            <a:ext cx="3049200" cy="1713574"/>
          </a:xfrm>
          <a:prstGeom prst="rect">
            <a:avLst/>
          </a:prstGeom>
          <a:noFill/>
          <a:ln>
            <a:noFill/>
          </a:ln>
        </p:spPr>
      </p:pic>
      <p:pic>
        <p:nvPicPr>
          <p:cNvPr id="1186" name="Google Shape;1186;p136"/>
          <p:cNvPicPr preferRelativeResize="0"/>
          <p:nvPr/>
        </p:nvPicPr>
        <p:blipFill>
          <a:blip r:embed="rId7">
            <a:alphaModFix/>
          </a:blip>
          <a:stretch>
            <a:fillRect/>
          </a:stretch>
        </p:blipFill>
        <p:spPr>
          <a:xfrm>
            <a:off x="6096600" y="3431166"/>
            <a:ext cx="3049200" cy="1714511"/>
          </a:xfrm>
          <a:prstGeom prst="rect">
            <a:avLst/>
          </a:prstGeom>
          <a:noFill/>
          <a:ln>
            <a:noFill/>
          </a:ln>
        </p:spPr>
      </p:pic>
      <p:pic>
        <p:nvPicPr>
          <p:cNvPr id="1187" name="Google Shape;1187;p136"/>
          <p:cNvPicPr preferRelativeResize="0"/>
          <p:nvPr/>
        </p:nvPicPr>
        <p:blipFill>
          <a:blip r:embed="rId8">
            <a:alphaModFix/>
          </a:blip>
          <a:stretch>
            <a:fillRect/>
          </a:stretch>
        </p:blipFill>
        <p:spPr>
          <a:xfrm>
            <a:off x="3047400" y="3430201"/>
            <a:ext cx="3049200" cy="1715475"/>
          </a:xfrm>
          <a:prstGeom prst="rect">
            <a:avLst/>
          </a:prstGeom>
          <a:noFill/>
          <a:ln>
            <a:noFill/>
          </a:ln>
        </p:spPr>
      </p:pic>
      <p:pic>
        <p:nvPicPr>
          <p:cNvPr id="1188" name="Google Shape;1188;p136"/>
          <p:cNvPicPr preferRelativeResize="0"/>
          <p:nvPr/>
        </p:nvPicPr>
        <p:blipFill>
          <a:blip r:embed="rId9">
            <a:alphaModFix/>
          </a:blip>
          <a:stretch>
            <a:fillRect/>
          </a:stretch>
        </p:blipFill>
        <p:spPr>
          <a:xfrm>
            <a:off x="3047400" y="-206"/>
            <a:ext cx="3049200" cy="1715863"/>
          </a:xfrm>
          <a:prstGeom prst="rect">
            <a:avLst/>
          </a:prstGeom>
          <a:noFill/>
          <a:ln>
            <a:noFill/>
          </a:ln>
        </p:spPr>
      </p:pic>
      <p:pic>
        <p:nvPicPr>
          <p:cNvPr id="1189" name="Google Shape;1189;p136"/>
          <p:cNvPicPr preferRelativeResize="0"/>
          <p:nvPr/>
        </p:nvPicPr>
        <p:blipFill>
          <a:blip r:embed="rId10">
            <a:alphaModFix/>
          </a:blip>
          <a:stretch>
            <a:fillRect/>
          </a:stretch>
        </p:blipFill>
        <p:spPr>
          <a:xfrm>
            <a:off x="3047400" y="1713545"/>
            <a:ext cx="3049200" cy="1716412"/>
          </a:xfrm>
          <a:prstGeom prst="rect">
            <a:avLst/>
          </a:prstGeom>
          <a:noFill/>
          <a:ln>
            <a:noFill/>
          </a:ln>
        </p:spPr>
      </p:pic>
      <p:pic>
        <p:nvPicPr>
          <p:cNvPr id="1190" name="Google Shape;1190;p136"/>
          <p:cNvPicPr preferRelativeResize="0"/>
          <p:nvPr/>
        </p:nvPicPr>
        <p:blipFill>
          <a:blip r:embed="rId11">
            <a:alphaModFix/>
          </a:blip>
          <a:stretch>
            <a:fillRect/>
          </a:stretch>
        </p:blipFill>
        <p:spPr>
          <a:xfrm>
            <a:off x="0" y="3430800"/>
            <a:ext cx="3049200" cy="1714875"/>
          </a:xfrm>
          <a:prstGeom prst="rect">
            <a:avLst/>
          </a:prstGeom>
          <a:noFill/>
          <a:ln>
            <a:noFill/>
          </a:ln>
        </p:spPr>
      </p:pic>
      <p:pic>
        <p:nvPicPr>
          <p:cNvPr id="1191" name="Google Shape;1191;p136"/>
          <p:cNvPicPr preferRelativeResize="0"/>
          <p:nvPr/>
        </p:nvPicPr>
        <p:blipFill>
          <a:blip r:embed="rId12">
            <a:alphaModFix/>
          </a:blip>
          <a:stretch>
            <a:fillRect/>
          </a:stretch>
        </p:blipFill>
        <p:spPr>
          <a:xfrm>
            <a:off x="3047400" y="0"/>
            <a:ext cx="3049200" cy="17142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72"/>
          <p:cNvSpPr txBox="1"/>
          <p:nvPr>
            <p:ph type="title"/>
          </p:nvPr>
        </p:nvSpPr>
        <p:spPr>
          <a:xfrm>
            <a:off x="648300" y="577238"/>
            <a:ext cx="5885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Evaluering</a:t>
            </a:r>
            <a:endParaRPr/>
          </a:p>
        </p:txBody>
      </p:sp>
      <p:sp>
        <p:nvSpPr>
          <p:cNvPr id="1696" name="Google Shape;1696;p172"/>
          <p:cNvSpPr txBox="1"/>
          <p:nvPr>
            <p:ph idx="1" type="body"/>
          </p:nvPr>
        </p:nvSpPr>
        <p:spPr>
          <a:xfrm>
            <a:off x="648300" y="1406775"/>
            <a:ext cx="7847700" cy="3159600"/>
          </a:xfrm>
          <a:prstGeom prst="rect">
            <a:avLst/>
          </a:prstGeom>
        </p:spPr>
        <p:txBody>
          <a:bodyPr anchorCtr="0" anchor="t" bIns="0" lIns="0" spcFirstLastPara="1" rIns="0" wrap="square" tIns="0">
            <a:noAutofit/>
          </a:bodyPr>
          <a:lstStyle/>
          <a:p>
            <a:pPr indent="0" lvl="0" marL="0" rtl="0" algn="l">
              <a:spcBef>
                <a:spcPts val="0"/>
              </a:spcBef>
              <a:spcAft>
                <a:spcPts val="400"/>
              </a:spcAft>
              <a:buNone/>
            </a:pPr>
            <a:r>
              <a:rPr lang="en"/>
              <a:t>Nu tar man fram sin testdata och mäter hur väl </a:t>
            </a:r>
            <a:r>
              <a:rPr lang="en"/>
              <a:t>modellens</a:t>
            </a:r>
            <a:r>
              <a:rPr lang="en"/>
              <a:t> svar stämmer med de svar som finns i ens testdata och på så sätt kan man mäta felet genom att tex räkna </a:t>
            </a:r>
            <a:r>
              <a:rPr lang="en"/>
              <a:t>antal</a:t>
            </a:r>
            <a:r>
              <a:rPr lang="en"/>
              <a:t> fel/rätt eller genom att mäta </a:t>
            </a:r>
            <a:r>
              <a:rPr lang="en"/>
              <a:t>avståndet</a:t>
            </a:r>
            <a:r>
              <a:rPr lang="en"/>
              <a:t> till rätta svaret</a:t>
            </a:r>
            <a:endParaRPr/>
          </a:p>
        </p:txBody>
      </p:sp>
      <p:sp>
        <p:nvSpPr>
          <p:cNvPr id="1697" name="Google Shape;1697;p172"/>
          <p:cNvSpPr txBox="1"/>
          <p:nvPr>
            <p:ph idx="2" type="subTitle"/>
          </p:nvPr>
        </p:nvSpPr>
        <p:spPr>
          <a:xfrm>
            <a:off x="0" y="0"/>
            <a:ext cx="1530300" cy="313800"/>
          </a:xfrm>
          <a:prstGeom prst="rect">
            <a:avLst/>
          </a:prstGeom>
        </p:spPr>
        <p:txBody>
          <a:bodyPr anchorCtr="0" anchor="ctr" bIns="0" lIns="180000" spcFirstLastPara="1" rIns="18000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73"/>
          <p:cNvSpPr txBox="1"/>
          <p:nvPr>
            <p:ph type="ctrTitle"/>
          </p:nvPr>
        </p:nvSpPr>
        <p:spPr>
          <a:xfrm>
            <a:off x="80756" y="75706"/>
            <a:ext cx="8901900" cy="4916400"/>
          </a:xfrm>
          <a:prstGeom prst="rect">
            <a:avLst/>
          </a:prstGeom>
          <a:solidFill>
            <a:schemeClr val="accent5"/>
          </a:solidFill>
        </p:spPr>
        <p:txBody>
          <a:bodyPr anchorCtr="0" anchor="ctr" bIns="576000" lIns="468000" spcFirstLastPara="1" rIns="2520000" wrap="square" tIns="468000">
            <a:noAutofit/>
          </a:bodyPr>
          <a:lstStyle/>
          <a:p>
            <a:pPr indent="0" lvl="0" marL="0" marR="0" rtl="0" algn="l">
              <a:spcBef>
                <a:spcPts val="0"/>
              </a:spcBef>
              <a:spcAft>
                <a:spcPts val="0"/>
              </a:spcAft>
              <a:buNone/>
            </a:pPr>
            <a:r>
              <a:rPr lang="en">
                <a:latin typeface="Fira Sans"/>
                <a:ea typeface="Fira Sans"/>
                <a:cs typeface="Fira Sans"/>
                <a:sym typeface="Fira Sans"/>
              </a:rPr>
              <a:t>Metodik - </a:t>
            </a:r>
            <a:br>
              <a:rPr lang="en">
                <a:latin typeface="Fira Sans"/>
                <a:ea typeface="Fira Sans"/>
                <a:cs typeface="Fira Sans"/>
                <a:sym typeface="Fira Sans"/>
              </a:rPr>
            </a:br>
            <a:r>
              <a:rPr lang="en">
                <a:latin typeface="Fira Sans"/>
                <a:ea typeface="Fira Sans"/>
                <a:cs typeface="Fira Sans"/>
                <a:sym typeface="Fira Sans"/>
              </a:rPr>
              <a:t>Hur ska ett företag ta sig från idé till driftsatt AI</a:t>
            </a:r>
            <a:endParaRPr i="1" sz="5700">
              <a:solidFill>
                <a:srgbClr val="D9D9D9"/>
              </a:solidFill>
            </a:endParaRPr>
          </a:p>
        </p:txBody>
      </p:sp>
      <p:sp>
        <p:nvSpPr>
          <p:cNvPr id="1703" name="Google Shape;1703;p173"/>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4" name="Google Shape;1704;p173"/>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8" name="Shape 1708"/>
        <p:cNvGrpSpPr/>
        <p:nvPr/>
      </p:nvGrpSpPr>
      <p:grpSpPr>
        <a:xfrm>
          <a:off x="0" y="0"/>
          <a:ext cx="0" cy="0"/>
          <a:chOff x="0" y="0"/>
          <a:chExt cx="0" cy="0"/>
        </a:xfrm>
      </p:grpSpPr>
      <p:sp>
        <p:nvSpPr>
          <p:cNvPr id="1709" name="Google Shape;1709;p174"/>
          <p:cNvSpPr/>
          <p:nvPr/>
        </p:nvSpPr>
        <p:spPr>
          <a:xfrm>
            <a:off x="161488" y="151388"/>
            <a:ext cx="8821200" cy="4840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1710" name="Google Shape;1710;p174"/>
          <p:cNvCxnSpPr>
            <a:stCxn id="1711" idx="2"/>
            <a:endCxn id="1712" idx="0"/>
          </p:cNvCxnSpPr>
          <p:nvPr/>
        </p:nvCxnSpPr>
        <p:spPr>
          <a:xfrm>
            <a:off x="5555630" y="1261110"/>
            <a:ext cx="2700" cy="412200"/>
          </a:xfrm>
          <a:prstGeom prst="straightConnector1">
            <a:avLst/>
          </a:prstGeom>
          <a:noFill/>
          <a:ln cap="flat" cmpd="sng" w="19050">
            <a:solidFill>
              <a:schemeClr val="accent3"/>
            </a:solidFill>
            <a:prstDash val="solid"/>
            <a:round/>
            <a:headEnd len="lg" w="lg" type="oval"/>
            <a:tailEnd len="lg" w="lg" type="triangle"/>
          </a:ln>
        </p:spPr>
      </p:cxnSp>
      <p:cxnSp>
        <p:nvCxnSpPr>
          <p:cNvPr id="1713" name="Google Shape;1713;p174"/>
          <p:cNvCxnSpPr>
            <a:stCxn id="1712" idx="2"/>
            <a:endCxn id="1714" idx="0"/>
          </p:cNvCxnSpPr>
          <p:nvPr/>
        </p:nvCxnSpPr>
        <p:spPr>
          <a:xfrm>
            <a:off x="5558466" y="2139649"/>
            <a:ext cx="0" cy="412800"/>
          </a:xfrm>
          <a:prstGeom prst="straightConnector1">
            <a:avLst/>
          </a:prstGeom>
          <a:noFill/>
          <a:ln cap="flat" cmpd="sng" w="19050">
            <a:solidFill>
              <a:schemeClr val="accent3"/>
            </a:solidFill>
            <a:prstDash val="solid"/>
            <a:round/>
            <a:headEnd len="lg" w="lg" type="oval"/>
            <a:tailEnd len="lg" w="lg" type="triangle"/>
          </a:ln>
        </p:spPr>
      </p:cxnSp>
      <p:cxnSp>
        <p:nvCxnSpPr>
          <p:cNvPr id="1715" name="Google Shape;1715;p174"/>
          <p:cNvCxnSpPr>
            <a:stCxn id="1716" idx="2"/>
            <a:endCxn id="1717" idx="0"/>
          </p:cNvCxnSpPr>
          <p:nvPr/>
        </p:nvCxnSpPr>
        <p:spPr>
          <a:xfrm>
            <a:off x="7522653" y="1261935"/>
            <a:ext cx="0" cy="411600"/>
          </a:xfrm>
          <a:prstGeom prst="straightConnector1">
            <a:avLst/>
          </a:prstGeom>
          <a:noFill/>
          <a:ln cap="flat" cmpd="sng" w="19050">
            <a:solidFill>
              <a:schemeClr val="accent3"/>
            </a:solidFill>
            <a:prstDash val="solid"/>
            <a:round/>
            <a:headEnd len="lg" w="lg" type="oval"/>
            <a:tailEnd len="lg" w="lg" type="triangle"/>
          </a:ln>
        </p:spPr>
      </p:cxnSp>
      <p:cxnSp>
        <p:nvCxnSpPr>
          <p:cNvPr id="1718" name="Google Shape;1718;p174"/>
          <p:cNvCxnSpPr>
            <a:stCxn id="1717" idx="2"/>
            <a:endCxn id="1719" idx="0"/>
          </p:cNvCxnSpPr>
          <p:nvPr/>
        </p:nvCxnSpPr>
        <p:spPr>
          <a:xfrm>
            <a:off x="7522653" y="2139649"/>
            <a:ext cx="0" cy="463200"/>
          </a:xfrm>
          <a:prstGeom prst="straightConnector1">
            <a:avLst/>
          </a:prstGeom>
          <a:noFill/>
          <a:ln cap="flat" cmpd="sng" w="19050">
            <a:solidFill>
              <a:schemeClr val="accent3"/>
            </a:solidFill>
            <a:prstDash val="solid"/>
            <a:round/>
            <a:headEnd len="lg" w="lg" type="oval"/>
            <a:tailEnd len="lg" w="lg" type="triangle"/>
          </a:ln>
        </p:spPr>
      </p:cxnSp>
      <p:sp>
        <p:nvSpPr>
          <p:cNvPr id="1720" name="Google Shape;1720;p174"/>
          <p:cNvSpPr txBox="1"/>
          <p:nvPr/>
        </p:nvSpPr>
        <p:spPr>
          <a:xfrm>
            <a:off x="737900" y="796335"/>
            <a:ext cx="1778100" cy="465600"/>
          </a:xfrm>
          <a:prstGeom prst="rect">
            <a:avLst/>
          </a:prstGeom>
          <a:solidFill>
            <a:srgbClr val="0A8DB9"/>
          </a:solidFill>
          <a:ln>
            <a:noFill/>
          </a:ln>
        </p:spPr>
        <p:txBody>
          <a:bodyPr anchorCtr="0" anchor="ctr" bIns="180000" lIns="180000" spcFirstLastPara="1" rIns="180000" wrap="square" tIns="180000">
            <a:noAutofit/>
          </a:bodyPr>
          <a:lstStyle/>
          <a:p>
            <a:pPr indent="0" lvl="0" marL="0" rtl="0" algn="ctr">
              <a:spcBef>
                <a:spcPts val="0"/>
              </a:spcBef>
              <a:spcAft>
                <a:spcPts val="0"/>
              </a:spcAft>
              <a:buNone/>
            </a:pPr>
            <a:r>
              <a:rPr lang="en" sz="1000">
                <a:solidFill>
                  <a:schemeClr val="lt1"/>
                </a:solidFill>
                <a:latin typeface="Fira Sans"/>
                <a:ea typeface="Fira Sans"/>
                <a:cs typeface="Fira Sans"/>
                <a:sym typeface="Fira Sans"/>
              </a:rPr>
              <a:t>1A: Affärsförståelse </a:t>
            </a:r>
            <a:endParaRPr sz="1000">
              <a:solidFill>
                <a:schemeClr val="lt1"/>
              </a:solidFill>
              <a:latin typeface="Fira Sans"/>
              <a:ea typeface="Fira Sans"/>
              <a:cs typeface="Fira Sans"/>
              <a:sym typeface="Fira Sans"/>
            </a:endParaRPr>
          </a:p>
          <a:p>
            <a:pPr indent="0" lvl="0" marL="0" rtl="0" algn="ctr">
              <a:spcBef>
                <a:spcPts val="0"/>
              </a:spcBef>
              <a:spcAft>
                <a:spcPts val="0"/>
              </a:spcAft>
              <a:buNone/>
            </a:pPr>
            <a:r>
              <a:rPr lang="en" sz="1000">
                <a:solidFill>
                  <a:schemeClr val="lt1"/>
                </a:solidFill>
                <a:latin typeface="Fira Sans"/>
                <a:ea typeface="Fira Sans"/>
                <a:cs typeface="Fira Sans"/>
                <a:sym typeface="Fira Sans"/>
              </a:rPr>
              <a:t>(Kund)</a:t>
            </a:r>
            <a:endParaRPr sz="1000">
              <a:solidFill>
                <a:schemeClr val="lt1"/>
              </a:solidFill>
              <a:latin typeface="Fira Sans"/>
              <a:ea typeface="Fira Sans"/>
              <a:cs typeface="Fira Sans"/>
              <a:sym typeface="Fira Sans"/>
            </a:endParaRPr>
          </a:p>
        </p:txBody>
      </p:sp>
      <p:sp>
        <p:nvSpPr>
          <p:cNvPr id="1721" name="Google Shape;1721;p174"/>
          <p:cNvSpPr txBox="1"/>
          <p:nvPr/>
        </p:nvSpPr>
        <p:spPr>
          <a:xfrm>
            <a:off x="2884038" y="1673449"/>
            <a:ext cx="1420500" cy="466200"/>
          </a:xfrm>
          <a:prstGeom prst="rect">
            <a:avLst/>
          </a:prstGeom>
          <a:solidFill>
            <a:srgbClr val="BF9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2: Prio från workshop</a:t>
            </a:r>
            <a:endParaRPr sz="1000">
              <a:solidFill>
                <a:srgbClr val="FFFFFF"/>
              </a:solidFill>
              <a:latin typeface="Fira Sans"/>
              <a:ea typeface="Fira Sans"/>
              <a:cs typeface="Fira Sans"/>
              <a:sym typeface="Fira Sans"/>
            </a:endParaRPr>
          </a:p>
        </p:txBody>
      </p:sp>
      <p:sp>
        <p:nvSpPr>
          <p:cNvPr id="1711" name="Google Shape;1711;p174"/>
          <p:cNvSpPr txBox="1"/>
          <p:nvPr/>
        </p:nvSpPr>
        <p:spPr>
          <a:xfrm>
            <a:off x="4885580" y="796710"/>
            <a:ext cx="1340100" cy="4644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Export av data</a:t>
            </a:r>
            <a:endParaRPr sz="1000">
              <a:solidFill>
                <a:srgbClr val="FFFFFF"/>
              </a:solidFill>
              <a:latin typeface="Fira Sans"/>
              <a:ea typeface="Fira Sans"/>
              <a:cs typeface="Fira Sans"/>
              <a:sym typeface="Fira Sans"/>
            </a:endParaRPr>
          </a:p>
        </p:txBody>
      </p:sp>
      <p:sp>
        <p:nvSpPr>
          <p:cNvPr id="1712" name="Google Shape;1712;p174"/>
          <p:cNvSpPr txBox="1"/>
          <p:nvPr/>
        </p:nvSpPr>
        <p:spPr>
          <a:xfrm>
            <a:off x="4848366" y="1673449"/>
            <a:ext cx="1420200" cy="4662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Model</a:t>
            </a:r>
            <a:endParaRPr sz="1000">
              <a:solidFill>
                <a:srgbClr val="FFFFFF"/>
              </a:solidFill>
              <a:latin typeface="Fira Sans"/>
              <a:ea typeface="Fira Sans"/>
              <a:cs typeface="Fira Sans"/>
              <a:sym typeface="Fira Sans"/>
            </a:endParaRPr>
          </a:p>
        </p:txBody>
      </p:sp>
      <p:sp>
        <p:nvSpPr>
          <p:cNvPr id="1714" name="Google Shape;1714;p174"/>
          <p:cNvSpPr txBox="1"/>
          <p:nvPr/>
        </p:nvSpPr>
        <p:spPr>
          <a:xfrm>
            <a:off x="4848366" y="2552496"/>
            <a:ext cx="1420200" cy="4662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Utvärdering</a:t>
            </a:r>
            <a:endParaRPr sz="1000">
              <a:solidFill>
                <a:srgbClr val="FFFFFF"/>
              </a:solidFill>
              <a:latin typeface="Fira Sans"/>
              <a:ea typeface="Fira Sans"/>
              <a:cs typeface="Fira Sans"/>
              <a:sym typeface="Fira Sans"/>
            </a:endParaRPr>
          </a:p>
        </p:txBody>
      </p:sp>
      <p:sp>
        <p:nvSpPr>
          <p:cNvPr id="1716" name="Google Shape;1716;p174"/>
          <p:cNvSpPr txBox="1"/>
          <p:nvPr/>
        </p:nvSpPr>
        <p:spPr>
          <a:xfrm>
            <a:off x="6812553" y="795735"/>
            <a:ext cx="1420200" cy="4662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4: Pilot</a:t>
            </a:r>
            <a:endParaRPr b="1" sz="700">
              <a:solidFill>
                <a:srgbClr val="FFFFFF"/>
              </a:solidFill>
              <a:latin typeface="Dosis"/>
              <a:ea typeface="Dosis"/>
              <a:cs typeface="Dosis"/>
              <a:sym typeface="Dosis"/>
            </a:endParaRPr>
          </a:p>
        </p:txBody>
      </p:sp>
      <p:sp>
        <p:nvSpPr>
          <p:cNvPr id="1719" name="Google Shape;1719;p174"/>
          <p:cNvSpPr txBox="1"/>
          <p:nvPr/>
        </p:nvSpPr>
        <p:spPr>
          <a:xfrm>
            <a:off x="6812555" y="2602746"/>
            <a:ext cx="1420200" cy="416100"/>
          </a:xfrm>
          <a:prstGeom prst="rect">
            <a:avLst/>
          </a:prstGeom>
          <a:solidFill>
            <a:srgbClr val="11AC96"/>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5: Sättas i produktion</a:t>
            </a:r>
            <a:endParaRPr b="1" sz="700">
              <a:solidFill>
                <a:srgbClr val="FFFFFF"/>
              </a:solidFill>
              <a:latin typeface="Dosis"/>
              <a:ea typeface="Dosis"/>
              <a:cs typeface="Dosis"/>
              <a:sym typeface="Dosis"/>
            </a:endParaRPr>
          </a:p>
        </p:txBody>
      </p:sp>
      <p:sp>
        <p:nvSpPr>
          <p:cNvPr id="1722" name="Google Shape;1722;p174"/>
          <p:cNvSpPr txBox="1"/>
          <p:nvPr/>
        </p:nvSpPr>
        <p:spPr>
          <a:xfrm>
            <a:off x="737521" y="2552496"/>
            <a:ext cx="1778400" cy="466200"/>
          </a:xfrm>
          <a:prstGeom prst="rect">
            <a:avLst/>
          </a:prstGeom>
          <a:solidFill>
            <a:srgbClr val="0A8DB9"/>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chemeClr val="lt1"/>
                </a:solidFill>
                <a:latin typeface="Fira Sans"/>
                <a:ea typeface="Fira Sans"/>
                <a:cs typeface="Fira Sans"/>
                <a:sym typeface="Fira Sans"/>
              </a:rPr>
              <a:t>1B: Dataförståelse </a:t>
            </a:r>
            <a:endParaRPr sz="1000">
              <a:solidFill>
                <a:schemeClr val="lt1"/>
              </a:solidFill>
              <a:latin typeface="Fira Sans"/>
              <a:ea typeface="Fira Sans"/>
              <a:cs typeface="Fira Sans"/>
              <a:sym typeface="Fira Sans"/>
            </a:endParaRPr>
          </a:p>
          <a:p>
            <a:pPr indent="0" lvl="0" marL="0" marR="0" rtl="0" algn="ctr">
              <a:lnSpc>
                <a:spcPct val="100000"/>
              </a:lnSpc>
              <a:spcBef>
                <a:spcPts val="0"/>
              </a:spcBef>
              <a:spcAft>
                <a:spcPts val="0"/>
              </a:spcAft>
              <a:buNone/>
            </a:pPr>
            <a:r>
              <a:rPr lang="en" sz="1000">
                <a:solidFill>
                  <a:schemeClr val="lt1"/>
                </a:solidFill>
                <a:latin typeface="Fira Sans"/>
                <a:ea typeface="Fira Sans"/>
                <a:cs typeface="Fira Sans"/>
                <a:sym typeface="Fira Sans"/>
              </a:rPr>
              <a:t>(Kund &amp; Tenfifty)</a:t>
            </a:r>
            <a:endParaRPr sz="1000">
              <a:solidFill>
                <a:schemeClr val="lt1"/>
              </a:solidFill>
              <a:latin typeface="Fira Sans"/>
              <a:ea typeface="Fira Sans"/>
              <a:cs typeface="Fira Sans"/>
              <a:sym typeface="Fira Sans"/>
            </a:endParaRPr>
          </a:p>
        </p:txBody>
      </p:sp>
      <p:sp>
        <p:nvSpPr>
          <p:cNvPr id="1717" name="Google Shape;1717;p174"/>
          <p:cNvSpPr txBox="1"/>
          <p:nvPr/>
        </p:nvSpPr>
        <p:spPr>
          <a:xfrm>
            <a:off x="6812553" y="1673449"/>
            <a:ext cx="1420200" cy="4662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Utvärdering</a:t>
            </a:r>
            <a:endParaRPr sz="1000">
              <a:solidFill>
                <a:srgbClr val="FFFFFF"/>
              </a:solidFill>
              <a:latin typeface="Fira Sans"/>
              <a:ea typeface="Fira Sans"/>
              <a:cs typeface="Fira Sans"/>
              <a:sym typeface="Fira Sans"/>
            </a:endParaRPr>
          </a:p>
        </p:txBody>
      </p:sp>
      <p:sp>
        <p:nvSpPr>
          <p:cNvPr id="1723" name="Google Shape;1723;p174"/>
          <p:cNvSpPr txBox="1"/>
          <p:nvPr/>
        </p:nvSpPr>
        <p:spPr>
          <a:xfrm>
            <a:off x="643175" y="3286900"/>
            <a:ext cx="2059500" cy="1471200"/>
          </a:xfrm>
          <a:prstGeom prst="rect">
            <a:avLst/>
          </a:prstGeom>
          <a:noFill/>
          <a:ln>
            <a:noFill/>
          </a:ln>
        </p:spPr>
        <p:txBody>
          <a:bodyPr anchorCtr="0" anchor="t" bIns="0" lIns="90000" spcFirstLastPara="1" rIns="90000" wrap="square" tIns="0">
            <a:noAutofit/>
          </a:bodyPr>
          <a:lstStyle/>
          <a:p>
            <a:pPr indent="139700" lvl="0" marL="0" marR="0" rtl="0" algn="l">
              <a:lnSpc>
                <a:spcPct val="100000"/>
              </a:lnSpc>
              <a:spcBef>
                <a:spcPts val="0"/>
              </a:spcBef>
              <a:spcAft>
                <a:spcPts val="0"/>
              </a:spcAft>
              <a:buNone/>
            </a:pPr>
            <a:r>
              <a:rPr lang="en" sz="1000">
                <a:solidFill>
                  <a:schemeClr val="lt1"/>
                </a:solidFill>
                <a:latin typeface="Fira Sans"/>
                <a:ea typeface="Fira Sans"/>
                <a:cs typeface="Fira Sans"/>
                <a:sym typeface="Fira Sans"/>
              </a:rPr>
              <a:t>1. Workshop med Kund</a:t>
            </a:r>
            <a:endParaRPr sz="1000">
              <a:solidFill>
                <a:schemeClr val="lt1"/>
              </a:solidFill>
              <a:latin typeface="Fira Sans"/>
              <a:ea typeface="Fira Sans"/>
              <a:cs typeface="Fira Sans"/>
              <a:sym typeface="Fira Sans"/>
            </a:endParaRPr>
          </a:p>
          <a:p>
            <a:pPr indent="0" lvl="0" marL="0" marR="0" rtl="0" algn="l">
              <a:lnSpc>
                <a:spcPct val="100000"/>
              </a:lnSpc>
              <a:spcBef>
                <a:spcPts val="500"/>
              </a:spcBef>
              <a:spcAft>
                <a:spcPts val="500"/>
              </a:spcAft>
              <a:buNone/>
            </a:pPr>
            <a:r>
              <a:rPr lang="en" sz="900">
                <a:solidFill>
                  <a:schemeClr val="accent3"/>
                </a:solidFill>
                <a:latin typeface="Fira Sans Light"/>
                <a:ea typeface="Fira Sans Light"/>
                <a:cs typeface="Fira Sans Light"/>
                <a:sym typeface="Fira Sans Light"/>
              </a:rPr>
              <a:t>Workshop med syfte att Tenfifty skall förstå Kundens verksamhet och dess data.</a:t>
            </a:r>
            <a:endParaRPr sz="900">
              <a:solidFill>
                <a:schemeClr val="accent3"/>
              </a:solidFill>
              <a:latin typeface="Fira Sans Light"/>
              <a:ea typeface="Fira Sans Light"/>
              <a:cs typeface="Fira Sans Light"/>
              <a:sym typeface="Fira Sans Light"/>
            </a:endParaRPr>
          </a:p>
        </p:txBody>
      </p:sp>
      <p:sp>
        <p:nvSpPr>
          <p:cNvPr id="1724" name="Google Shape;1724;p174"/>
          <p:cNvSpPr txBox="1"/>
          <p:nvPr/>
        </p:nvSpPr>
        <p:spPr>
          <a:xfrm>
            <a:off x="2610275" y="3286897"/>
            <a:ext cx="1967100" cy="1653600"/>
          </a:xfrm>
          <a:prstGeom prst="rect">
            <a:avLst/>
          </a:prstGeom>
          <a:noFill/>
          <a:ln>
            <a:noFill/>
          </a:ln>
        </p:spPr>
        <p:txBody>
          <a:bodyPr anchorCtr="0" anchor="t" bIns="0" lIns="90000" spcFirstLastPara="1" rIns="90000" wrap="square" tIns="0">
            <a:noAutofit/>
          </a:bodyPr>
          <a:lstStyle/>
          <a:p>
            <a:pPr indent="177800" lvl="0" marL="0" marR="0" rtl="0" algn="l">
              <a:lnSpc>
                <a:spcPct val="100000"/>
              </a:lnSpc>
              <a:spcBef>
                <a:spcPts val="0"/>
              </a:spcBef>
              <a:spcAft>
                <a:spcPts val="0"/>
              </a:spcAft>
              <a:buNone/>
            </a:pPr>
            <a:r>
              <a:rPr lang="en" sz="1000">
                <a:solidFill>
                  <a:schemeClr val="lt1"/>
                </a:solidFill>
                <a:latin typeface="Fira Sans"/>
                <a:ea typeface="Fira Sans"/>
                <a:cs typeface="Fira Sans"/>
                <a:sym typeface="Fira Sans"/>
              </a:rPr>
              <a:t>2. Lågt hängande frukter</a:t>
            </a:r>
            <a:endParaRPr sz="1000">
              <a:solidFill>
                <a:schemeClr val="lt1"/>
              </a:solidFill>
              <a:latin typeface="Fira Sans"/>
              <a:ea typeface="Fira Sans"/>
              <a:cs typeface="Fira Sans"/>
              <a:sym typeface="Fira Sans"/>
            </a:endParaRPr>
          </a:p>
          <a:p>
            <a:pPr indent="0" lvl="0" marL="0" marR="0" rtl="0" algn="l">
              <a:lnSpc>
                <a:spcPct val="100000"/>
              </a:lnSpc>
              <a:spcBef>
                <a:spcPts val="500"/>
              </a:spcBef>
              <a:spcAft>
                <a:spcPts val="500"/>
              </a:spcAft>
              <a:buNone/>
            </a:pPr>
            <a:r>
              <a:rPr lang="en" sz="900">
                <a:solidFill>
                  <a:schemeClr val="accent3"/>
                </a:solidFill>
                <a:latin typeface="Fira Sans Light"/>
                <a:ea typeface="Fira Sans Light"/>
                <a:cs typeface="Fira Sans Light"/>
                <a:sym typeface="Fira Sans Light"/>
              </a:rPr>
              <a:t>Från workshopen identifieras ett antal ej kostsamma, värdefulla och AI-mogna “lågt hängande frukter” som kan utvärderas via en eventuell PoC i ett nästa steg.</a:t>
            </a:r>
            <a:endParaRPr sz="900">
              <a:solidFill>
                <a:schemeClr val="accent3"/>
              </a:solidFill>
              <a:latin typeface="Fira Sans Light"/>
              <a:ea typeface="Fira Sans Light"/>
              <a:cs typeface="Fira Sans Light"/>
              <a:sym typeface="Fira Sans Light"/>
            </a:endParaRPr>
          </a:p>
        </p:txBody>
      </p:sp>
      <p:sp>
        <p:nvSpPr>
          <p:cNvPr id="1725" name="Google Shape;1725;p174"/>
          <p:cNvSpPr txBox="1"/>
          <p:nvPr/>
        </p:nvSpPr>
        <p:spPr>
          <a:xfrm>
            <a:off x="6539100" y="4036200"/>
            <a:ext cx="2117100" cy="465600"/>
          </a:xfrm>
          <a:prstGeom prst="rect">
            <a:avLst/>
          </a:prstGeom>
          <a:noFill/>
          <a:ln>
            <a:noFill/>
          </a:ln>
        </p:spPr>
        <p:txBody>
          <a:bodyPr anchorCtr="0" anchor="t" bIns="0" lIns="90000" spcFirstLastPara="1" rIns="90000" wrap="square" tIns="0">
            <a:noAutofit/>
          </a:bodyPr>
          <a:lstStyle/>
          <a:p>
            <a:pPr indent="177800" lvl="0" marL="0" marR="0" rtl="0" algn="l">
              <a:lnSpc>
                <a:spcPct val="100000"/>
              </a:lnSpc>
              <a:spcBef>
                <a:spcPts val="0"/>
              </a:spcBef>
              <a:spcAft>
                <a:spcPts val="0"/>
              </a:spcAft>
              <a:buNone/>
            </a:pPr>
            <a:r>
              <a:rPr lang="en" sz="1000">
                <a:solidFill>
                  <a:schemeClr val="lt1"/>
                </a:solidFill>
                <a:latin typeface="Fira Sans"/>
                <a:ea typeface="Fira Sans"/>
                <a:cs typeface="Fira Sans"/>
                <a:sym typeface="Fira Sans"/>
              </a:rPr>
              <a:t>5. Sättas i produktion eller ej</a:t>
            </a:r>
            <a:endParaRPr sz="1000">
              <a:solidFill>
                <a:schemeClr val="lt1"/>
              </a:solidFill>
              <a:latin typeface="Fira Sans"/>
              <a:ea typeface="Fira Sans"/>
              <a:cs typeface="Fira Sans"/>
              <a:sym typeface="Fira Sans"/>
            </a:endParaRPr>
          </a:p>
          <a:p>
            <a:pPr indent="0" lvl="0" marL="0" marR="0" rtl="0" algn="l">
              <a:lnSpc>
                <a:spcPct val="100000"/>
              </a:lnSpc>
              <a:spcBef>
                <a:spcPts val="500"/>
              </a:spcBef>
              <a:spcAft>
                <a:spcPts val="500"/>
              </a:spcAft>
              <a:buNone/>
            </a:pPr>
            <a:r>
              <a:rPr lang="en" sz="900">
                <a:solidFill>
                  <a:schemeClr val="accent3"/>
                </a:solidFill>
                <a:latin typeface="Fira Sans Light"/>
                <a:ea typeface="Fira Sans Light"/>
                <a:cs typeface="Fira Sans Light"/>
                <a:sym typeface="Fira Sans Light"/>
              </a:rPr>
              <a:t>Kunden och Tenfifty utvärderar om piloten skall sättas i produktion </a:t>
            </a:r>
            <a:br>
              <a:rPr lang="en" sz="900">
                <a:solidFill>
                  <a:schemeClr val="accent3"/>
                </a:solidFill>
                <a:latin typeface="Fira Sans Light"/>
                <a:ea typeface="Fira Sans Light"/>
                <a:cs typeface="Fira Sans Light"/>
                <a:sym typeface="Fira Sans Light"/>
              </a:rPr>
            </a:br>
            <a:r>
              <a:rPr lang="en" sz="900">
                <a:solidFill>
                  <a:schemeClr val="accent3"/>
                </a:solidFill>
                <a:latin typeface="Fira Sans Light"/>
                <a:ea typeface="Fira Sans Light"/>
                <a:cs typeface="Fira Sans Light"/>
                <a:sym typeface="Fira Sans Light"/>
              </a:rPr>
              <a:t>eller ej.</a:t>
            </a:r>
            <a:endParaRPr sz="500">
              <a:solidFill>
                <a:srgbClr val="999999"/>
              </a:solidFill>
              <a:latin typeface="Open Sans"/>
              <a:ea typeface="Open Sans"/>
              <a:cs typeface="Open Sans"/>
              <a:sym typeface="Open Sans"/>
            </a:endParaRPr>
          </a:p>
        </p:txBody>
      </p:sp>
      <p:sp>
        <p:nvSpPr>
          <p:cNvPr id="1726" name="Google Shape;1726;p174"/>
          <p:cNvSpPr txBox="1"/>
          <p:nvPr/>
        </p:nvSpPr>
        <p:spPr>
          <a:xfrm>
            <a:off x="4571999" y="3286902"/>
            <a:ext cx="1967100" cy="732300"/>
          </a:xfrm>
          <a:prstGeom prst="rect">
            <a:avLst/>
          </a:prstGeom>
          <a:noFill/>
          <a:ln>
            <a:noFill/>
          </a:ln>
        </p:spPr>
        <p:txBody>
          <a:bodyPr anchorCtr="0" anchor="t" bIns="0" lIns="90000" spcFirstLastPara="1" rIns="90000" wrap="square" tIns="0">
            <a:noAutofit/>
          </a:bodyPr>
          <a:lstStyle/>
          <a:p>
            <a:pPr indent="177800" lvl="0" marL="0" marR="0" rtl="0" algn="l">
              <a:lnSpc>
                <a:spcPct val="100000"/>
              </a:lnSpc>
              <a:spcBef>
                <a:spcPts val="0"/>
              </a:spcBef>
              <a:spcAft>
                <a:spcPts val="0"/>
              </a:spcAft>
              <a:buNone/>
            </a:pPr>
            <a:r>
              <a:rPr lang="en" sz="1000">
                <a:solidFill>
                  <a:schemeClr val="lt1"/>
                </a:solidFill>
                <a:latin typeface="Fira Sans"/>
                <a:ea typeface="Fira Sans"/>
                <a:cs typeface="Fira Sans"/>
                <a:sym typeface="Fira Sans"/>
              </a:rPr>
              <a:t>3. PoC</a:t>
            </a:r>
            <a:endParaRPr sz="1000">
              <a:solidFill>
                <a:schemeClr val="lt1"/>
              </a:solidFill>
              <a:latin typeface="Fira Sans"/>
              <a:ea typeface="Fira Sans"/>
              <a:cs typeface="Fira Sans"/>
              <a:sym typeface="Fira Sans"/>
            </a:endParaRPr>
          </a:p>
          <a:p>
            <a:pPr indent="0" lvl="0" marL="0" marR="0" rtl="0" algn="l">
              <a:lnSpc>
                <a:spcPct val="100000"/>
              </a:lnSpc>
              <a:spcBef>
                <a:spcPts val="500"/>
              </a:spcBef>
              <a:spcAft>
                <a:spcPts val="0"/>
              </a:spcAft>
              <a:buNone/>
            </a:pPr>
            <a:r>
              <a:rPr lang="en" sz="900">
                <a:solidFill>
                  <a:schemeClr val="accent3"/>
                </a:solidFill>
                <a:latin typeface="Fira Sans Light"/>
                <a:ea typeface="Fira Sans Light"/>
                <a:cs typeface="Fira Sans Light"/>
                <a:sym typeface="Fira Sans Light"/>
              </a:rPr>
              <a:t>Genomför en enkel PoC med statisk och exporterad data från kunden med avsikten utröna om resultatet är tillfredsställande för en kommande pilot.</a:t>
            </a:r>
            <a:endParaRPr sz="900">
              <a:solidFill>
                <a:schemeClr val="accent3"/>
              </a:solidFill>
              <a:latin typeface="Fira Sans Light"/>
              <a:ea typeface="Fira Sans Light"/>
              <a:cs typeface="Fira Sans Light"/>
              <a:sym typeface="Fira Sans Light"/>
            </a:endParaRPr>
          </a:p>
          <a:p>
            <a:pPr indent="0" lvl="0" marL="0" marR="0" rtl="0" algn="l">
              <a:lnSpc>
                <a:spcPct val="100000"/>
              </a:lnSpc>
              <a:spcBef>
                <a:spcPts val="500"/>
              </a:spcBef>
              <a:spcAft>
                <a:spcPts val="500"/>
              </a:spcAft>
              <a:buNone/>
            </a:pPr>
            <a:r>
              <a:t/>
            </a:r>
            <a:endParaRPr sz="900">
              <a:solidFill>
                <a:schemeClr val="accent3"/>
              </a:solidFill>
              <a:latin typeface="Fira Sans Light"/>
              <a:ea typeface="Fira Sans Light"/>
              <a:cs typeface="Fira Sans Light"/>
              <a:sym typeface="Fira Sans Light"/>
            </a:endParaRPr>
          </a:p>
        </p:txBody>
      </p:sp>
      <p:sp>
        <p:nvSpPr>
          <p:cNvPr id="1727" name="Google Shape;1727;p174"/>
          <p:cNvSpPr txBox="1"/>
          <p:nvPr/>
        </p:nvSpPr>
        <p:spPr>
          <a:xfrm>
            <a:off x="6539100" y="3286902"/>
            <a:ext cx="1967100" cy="466200"/>
          </a:xfrm>
          <a:prstGeom prst="rect">
            <a:avLst/>
          </a:prstGeom>
          <a:noFill/>
          <a:ln>
            <a:noFill/>
          </a:ln>
        </p:spPr>
        <p:txBody>
          <a:bodyPr anchorCtr="0" anchor="t" bIns="0" lIns="90000" spcFirstLastPara="1" rIns="90000" wrap="square" tIns="0">
            <a:noAutofit/>
          </a:bodyPr>
          <a:lstStyle/>
          <a:p>
            <a:pPr indent="177800" lvl="0" marL="0" marR="0" rtl="0" algn="l">
              <a:lnSpc>
                <a:spcPct val="100000"/>
              </a:lnSpc>
              <a:spcBef>
                <a:spcPts val="0"/>
              </a:spcBef>
              <a:spcAft>
                <a:spcPts val="0"/>
              </a:spcAft>
              <a:buNone/>
            </a:pPr>
            <a:r>
              <a:rPr lang="en" sz="1000">
                <a:solidFill>
                  <a:schemeClr val="lt1"/>
                </a:solidFill>
                <a:latin typeface="Fira Sans"/>
                <a:ea typeface="Fira Sans"/>
                <a:cs typeface="Fira Sans"/>
                <a:sym typeface="Fira Sans"/>
              </a:rPr>
              <a:t>4. Pilot</a:t>
            </a:r>
            <a:endParaRPr sz="1000">
              <a:solidFill>
                <a:schemeClr val="lt1"/>
              </a:solidFill>
              <a:latin typeface="Fira Sans"/>
              <a:ea typeface="Fira Sans"/>
              <a:cs typeface="Fira Sans"/>
              <a:sym typeface="Fira Sans"/>
            </a:endParaRPr>
          </a:p>
          <a:p>
            <a:pPr indent="0" lvl="0" marL="0" marR="0" rtl="0" algn="l">
              <a:lnSpc>
                <a:spcPct val="100000"/>
              </a:lnSpc>
              <a:spcBef>
                <a:spcPts val="500"/>
              </a:spcBef>
              <a:spcAft>
                <a:spcPts val="500"/>
              </a:spcAft>
              <a:buNone/>
            </a:pPr>
            <a:r>
              <a:rPr lang="en" sz="900">
                <a:solidFill>
                  <a:schemeClr val="accent3"/>
                </a:solidFill>
                <a:latin typeface="Fira Sans Light"/>
                <a:ea typeface="Fira Sans Light"/>
                <a:cs typeface="Fira Sans Light"/>
                <a:sym typeface="Fira Sans Light"/>
              </a:rPr>
              <a:t>Ett system som agerar utifrån kundens “live-data” med ett flertal tillämpningar.</a:t>
            </a:r>
            <a:endParaRPr sz="900">
              <a:solidFill>
                <a:schemeClr val="accent3"/>
              </a:solidFill>
              <a:latin typeface="Fira Sans Light"/>
              <a:ea typeface="Fira Sans Light"/>
              <a:cs typeface="Fira Sans Light"/>
              <a:sym typeface="Fira Sans Light"/>
            </a:endParaRPr>
          </a:p>
        </p:txBody>
      </p:sp>
      <p:sp>
        <p:nvSpPr>
          <p:cNvPr id="1728" name="Google Shape;1728;p174"/>
          <p:cNvSpPr txBox="1"/>
          <p:nvPr/>
        </p:nvSpPr>
        <p:spPr>
          <a:xfrm>
            <a:off x="737519" y="1673449"/>
            <a:ext cx="1778100" cy="466200"/>
          </a:xfrm>
          <a:prstGeom prst="rect">
            <a:avLst/>
          </a:prstGeom>
          <a:solidFill>
            <a:srgbClr val="0A8DB9"/>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chemeClr val="lt1"/>
                </a:solidFill>
                <a:latin typeface="Fira Sans"/>
                <a:ea typeface="Fira Sans"/>
                <a:cs typeface="Fira Sans"/>
                <a:sym typeface="Fira Sans"/>
              </a:rPr>
              <a:t>1C: AI-förståelse </a:t>
            </a:r>
            <a:endParaRPr sz="1000">
              <a:solidFill>
                <a:schemeClr val="lt1"/>
              </a:solidFill>
              <a:latin typeface="Fira Sans"/>
              <a:ea typeface="Fira Sans"/>
              <a:cs typeface="Fira Sans"/>
              <a:sym typeface="Fira Sans"/>
            </a:endParaRPr>
          </a:p>
          <a:p>
            <a:pPr indent="0" lvl="0" marL="0" marR="0" rtl="0" algn="ctr">
              <a:lnSpc>
                <a:spcPct val="100000"/>
              </a:lnSpc>
              <a:spcBef>
                <a:spcPts val="0"/>
              </a:spcBef>
              <a:spcAft>
                <a:spcPts val="0"/>
              </a:spcAft>
              <a:buNone/>
            </a:pPr>
            <a:r>
              <a:rPr lang="en" sz="1000">
                <a:solidFill>
                  <a:schemeClr val="lt1"/>
                </a:solidFill>
                <a:latin typeface="Fira Sans"/>
                <a:ea typeface="Fira Sans"/>
                <a:cs typeface="Fira Sans"/>
                <a:sym typeface="Fira Sans"/>
              </a:rPr>
              <a:t>(Tenfifty)</a:t>
            </a:r>
            <a:endParaRPr sz="1000">
              <a:solidFill>
                <a:schemeClr val="lt1"/>
              </a:solidFill>
              <a:latin typeface="Fira Sans"/>
              <a:ea typeface="Fira Sans"/>
              <a:cs typeface="Fira Sans"/>
              <a:sym typeface="Fira Sans"/>
            </a:endParaRPr>
          </a:p>
        </p:txBody>
      </p:sp>
      <p:cxnSp>
        <p:nvCxnSpPr>
          <p:cNvPr id="1729" name="Google Shape;1729;p174"/>
          <p:cNvCxnSpPr>
            <a:stCxn id="1728" idx="0"/>
            <a:endCxn id="1720" idx="2"/>
          </p:cNvCxnSpPr>
          <p:nvPr/>
        </p:nvCxnSpPr>
        <p:spPr>
          <a:xfrm flipH="1" rot="10800000">
            <a:off x="1626569" y="1261849"/>
            <a:ext cx="300" cy="411600"/>
          </a:xfrm>
          <a:prstGeom prst="straightConnector1">
            <a:avLst/>
          </a:prstGeom>
          <a:noFill/>
          <a:ln cap="flat" cmpd="sng" w="19050">
            <a:solidFill>
              <a:schemeClr val="accent3"/>
            </a:solidFill>
            <a:prstDash val="solid"/>
            <a:round/>
            <a:headEnd len="lg" w="lg" type="triangle"/>
            <a:tailEnd len="lg" w="lg" type="triangle"/>
          </a:ln>
        </p:spPr>
      </p:cxnSp>
      <p:cxnSp>
        <p:nvCxnSpPr>
          <p:cNvPr id="1730" name="Google Shape;1730;p174"/>
          <p:cNvCxnSpPr>
            <a:stCxn id="1728" idx="2"/>
            <a:endCxn id="1722" idx="0"/>
          </p:cNvCxnSpPr>
          <p:nvPr/>
        </p:nvCxnSpPr>
        <p:spPr>
          <a:xfrm>
            <a:off x="1626569" y="2139649"/>
            <a:ext cx="300" cy="412800"/>
          </a:xfrm>
          <a:prstGeom prst="straightConnector1">
            <a:avLst/>
          </a:prstGeom>
          <a:noFill/>
          <a:ln cap="flat" cmpd="sng" w="19050">
            <a:solidFill>
              <a:schemeClr val="accent3"/>
            </a:solidFill>
            <a:prstDash val="solid"/>
            <a:round/>
            <a:headEnd len="lg" w="lg" type="triangle"/>
            <a:tailEnd len="lg" w="lg" type="triangle"/>
          </a:ln>
        </p:spPr>
      </p:cxnSp>
      <p:cxnSp>
        <p:nvCxnSpPr>
          <p:cNvPr id="1731" name="Google Shape;1731;p174"/>
          <p:cNvCxnSpPr>
            <a:stCxn id="1728" idx="3"/>
            <a:endCxn id="1721" idx="1"/>
          </p:cNvCxnSpPr>
          <p:nvPr/>
        </p:nvCxnSpPr>
        <p:spPr>
          <a:xfrm>
            <a:off x="2515619" y="1906549"/>
            <a:ext cx="368400" cy="0"/>
          </a:xfrm>
          <a:prstGeom prst="straightConnector1">
            <a:avLst/>
          </a:prstGeom>
          <a:noFill/>
          <a:ln cap="flat" cmpd="sng" w="19050">
            <a:solidFill>
              <a:schemeClr val="accent3"/>
            </a:solidFill>
            <a:prstDash val="solid"/>
            <a:round/>
            <a:headEnd len="lg" w="lg" type="oval"/>
            <a:tailEnd len="lg" w="lg" type="triangle"/>
          </a:ln>
        </p:spPr>
      </p:cxnSp>
      <p:cxnSp>
        <p:nvCxnSpPr>
          <p:cNvPr id="1732" name="Google Shape;1732;p174"/>
          <p:cNvCxnSpPr>
            <a:stCxn id="1714" idx="3"/>
            <a:endCxn id="1716" idx="1"/>
          </p:cNvCxnSpPr>
          <p:nvPr/>
        </p:nvCxnSpPr>
        <p:spPr>
          <a:xfrm flipH="1" rot="10800000">
            <a:off x="6268566" y="1028796"/>
            <a:ext cx="543900" cy="1756800"/>
          </a:xfrm>
          <a:prstGeom prst="bentConnector3">
            <a:avLst>
              <a:gd fmla="val 49994" name="adj1"/>
            </a:avLst>
          </a:prstGeom>
          <a:noFill/>
          <a:ln cap="flat" cmpd="sng" w="19050">
            <a:solidFill>
              <a:schemeClr val="accent3"/>
            </a:solidFill>
            <a:prstDash val="solid"/>
            <a:round/>
            <a:headEnd len="lg" w="lg" type="oval"/>
            <a:tailEnd len="lg" w="lg" type="triangle"/>
          </a:ln>
        </p:spPr>
      </p:cxnSp>
      <p:cxnSp>
        <p:nvCxnSpPr>
          <p:cNvPr id="1733" name="Google Shape;1733;p174"/>
          <p:cNvCxnSpPr>
            <a:stCxn id="1721" idx="2"/>
            <a:endCxn id="1714" idx="1"/>
          </p:cNvCxnSpPr>
          <p:nvPr/>
        </p:nvCxnSpPr>
        <p:spPr>
          <a:xfrm flipH="1" rot="-5400000">
            <a:off x="3898338" y="1835599"/>
            <a:ext cx="645900" cy="1254000"/>
          </a:xfrm>
          <a:prstGeom prst="bentConnector2">
            <a:avLst/>
          </a:prstGeom>
          <a:noFill/>
          <a:ln cap="flat" cmpd="sng" w="19050">
            <a:solidFill>
              <a:schemeClr val="accent3"/>
            </a:solidFill>
            <a:prstDash val="dot"/>
            <a:round/>
            <a:headEnd len="lg" w="lg" type="triangle"/>
            <a:tailEnd len="lg" w="lg" type="oval"/>
          </a:ln>
        </p:spPr>
      </p:cxnSp>
      <p:cxnSp>
        <p:nvCxnSpPr>
          <p:cNvPr id="1734" name="Google Shape;1734;p174"/>
          <p:cNvCxnSpPr>
            <a:stCxn id="1722" idx="3"/>
            <a:endCxn id="1720" idx="3"/>
          </p:cNvCxnSpPr>
          <p:nvPr/>
        </p:nvCxnSpPr>
        <p:spPr>
          <a:xfrm flipH="1" rot="10800000">
            <a:off x="2515921" y="1029096"/>
            <a:ext cx="600" cy="1756500"/>
          </a:xfrm>
          <a:prstGeom prst="bentConnector3">
            <a:avLst>
              <a:gd fmla="val 39687500" name="adj1"/>
            </a:avLst>
          </a:prstGeom>
          <a:noFill/>
          <a:ln cap="flat" cmpd="sng" w="19050">
            <a:solidFill>
              <a:schemeClr val="accent3"/>
            </a:solidFill>
            <a:prstDash val="solid"/>
            <a:round/>
            <a:headEnd len="lg" w="lg" type="oval"/>
            <a:tailEnd len="lg" w="lg" type="oval"/>
          </a:ln>
        </p:spPr>
      </p:cxnSp>
      <p:sp>
        <p:nvSpPr>
          <p:cNvPr id="1735" name="Google Shape;1735;p174"/>
          <p:cNvSpPr/>
          <p:nvPr/>
        </p:nvSpPr>
        <p:spPr>
          <a:xfrm>
            <a:off x="719950" y="3312015"/>
            <a:ext cx="119100" cy="1191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6" name="Google Shape;1736;p174"/>
          <p:cNvSpPr/>
          <p:nvPr/>
        </p:nvSpPr>
        <p:spPr>
          <a:xfrm>
            <a:off x="2702444" y="3312015"/>
            <a:ext cx="119100" cy="119100"/>
          </a:xfrm>
          <a:prstGeom prst="rect">
            <a:avLst/>
          </a:prstGeom>
          <a:solidFill>
            <a:srgbClr val="BF9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600"/>
              <a:buFont typeface="Arial"/>
              <a:buNone/>
            </a:pPr>
            <a:r>
              <a:t/>
            </a:r>
            <a:endParaRPr sz="1000">
              <a:solidFill>
                <a:srgbClr val="FFFFFF"/>
              </a:solidFill>
              <a:latin typeface="Fira Sans"/>
              <a:ea typeface="Fira Sans"/>
              <a:cs typeface="Fira Sans"/>
              <a:sym typeface="Fira Sans"/>
            </a:endParaRPr>
          </a:p>
        </p:txBody>
      </p:sp>
      <p:sp>
        <p:nvSpPr>
          <p:cNvPr id="1737" name="Google Shape;1737;p174"/>
          <p:cNvSpPr/>
          <p:nvPr/>
        </p:nvSpPr>
        <p:spPr>
          <a:xfrm>
            <a:off x="4663294" y="3312015"/>
            <a:ext cx="119100" cy="1191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t/>
            </a:r>
            <a:endParaRPr sz="1000">
              <a:solidFill>
                <a:srgbClr val="FFFFFF"/>
              </a:solidFill>
              <a:latin typeface="Fira Sans"/>
              <a:ea typeface="Fira Sans"/>
              <a:cs typeface="Fira Sans"/>
              <a:sym typeface="Fira Sans"/>
            </a:endParaRPr>
          </a:p>
        </p:txBody>
      </p:sp>
      <p:sp>
        <p:nvSpPr>
          <p:cNvPr id="1738" name="Google Shape;1738;p174"/>
          <p:cNvSpPr/>
          <p:nvPr/>
        </p:nvSpPr>
        <p:spPr>
          <a:xfrm>
            <a:off x="6624144" y="3312015"/>
            <a:ext cx="119100" cy="1191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t/>
            </a:r>
            <a:endParaRPr sz="1000">
              <a:solidFill>
                <a:srgbClr val="FFFFFF"/>
              </a:solidFill>
              <a:latin typeface="Fira Sans"/>
              <a:ea typeface="Fira Sans"/>
              <a:cs typeface="Fira Sans"/>
              <a:sym typeface="Fira Sans"/>
            </a:endParaRPr>
          </a:p>
        </p:txBody>
      </p:sp>
      <p:grpSp>
        <p:nvGrpSpPr>
          <p:cNvPr id="1739" name="Google Shape;1739;p174"/>
          <p:cNvGrpSpPr/>
          <p:nvPr/>
        </p:nvGrpSpPr>
        <p:grpSpPr>
          <a:xfrm>
            <a:off x="6624144" y="4057852"/>
            <a:ext cx="119100" cy="119100"/>
            <a:chOff x="12829238" y="8201400"/>
            <a:chExt cx="238200" cy="238200"/>
          </a:xfrm>
        </p:grpSpPr>
        <p:sp>
          <p:nvSpPr>
            <p:cNvPr id="1740" name="Google Shape;1740;p174"/>
            <p:cNvSpPr/>
            <p:nvPr/>
          </p:nvSpPr>
          <p:spPr>
            <a:xfrm>
              <a:off x="12829238" y="8201400"/>
              <a:ext cx="238200" cy="238200"/>
            </a:xfrm>
            <a:prstGeom prst="rect">
              <a:avLst/>
            </a:prstGeom>
            <a:solidFill>
              <a:schemeClr val="accent6"/>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t/>
              </a:r>
              <a:endParaRPr sz="1000">
                <a:solidFill>
                  <a:srgbClr val="FFFFFF"/>
                </a:solidFill>
                <a:latin typeface="Fira Sans"/>
                <a:ea typeface="Fira Sans"/>
                <a:cs typeface="Fira Sans"/>
                <a:sym typeface="Fira Sans"/>
              </a:endParaRPr>
            </a:p>
          </p:txBody>
        </p:sp>
        <p:sp>
          <p:nvSpPr>
            <p:cNvPr id="1741" name="Google Shape;1741;p174"/>
            <p:cNvSpPr/>
            <p:nvPr/>
          </p:nvSpPr>
          <p:spPr>
            <a:xfrm>
              <a:off x="12829550" y="8201700"/>
              <a:ext cx="237600" cy="237600"/>
            </a:xfrm>
            <a:prstGeom prst="rtTriangle">
              <a:avLst/>
            </a:prstGeom>
            <a:solidFill>
              <a:srgbClr val="11AC96"/>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600"/>
                <a:buFont typeface="Arial"/>
                <a:buNone/>
              </a:pPr>
              <a:r>
                <a:t/>
              </a:r>
              <a:endParaRPr sz="1000">
                <a:solidFill>
                  <a:srgbClr val="FFFFFF"/>
                </a:solidFill>
                <a:latin typeface="Fira Sans"/>
                <a:ea typeface="Fira Sans"/>
                <a:cs typeface="Fira Sans"/>
                <a:sym typeface="Fira Sans"/>
              </a:endParaRPr>
            </a:p>
          </p:txBody>
        </p:sp>
      </p:grpSp>
      <p:sp>
        <p:nvSpPr>
          <p:cNvPr id="1742" name="Google Shape;1742;p174"/>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3" name="Google Shape;1743;p174"/>
          <p:cNvSpPr txBox="1"/>
          <p:nvPr>
            <p:ph idx="2"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cxnSp>
        <p:nvCxnSpPr>
          <p:cNvPr id="1744" name="Google Shape;1744;p174"/>
          <p:cNvCxnSpPr/>
          <p:nvPr/>
        </p:nvCxnSpPr>
        <p:spPr>
          <a:xfrm>
            <a:off x="6095550" y="-306125"/>
            <a:ext cx="2400300" cy="0"/>
          </a:xfrm>
          <a:prstGeom prst="straightConnector1">
            <a:avLst/>
          </a:prstGeom>
          <a:noFill/>
          <a:ln cap="flat" cmpd="sng" w="19050">
            <a:solidFill>
              <a:schemeClr val="lt1"/>
            </a:solidFill>
            <a:prstDash val="solid"/>
            <a:round/>
            <a:headEnd len="med" w="med" type="none"/>
            <a:tailEnd len="med" w="med" type="none"/>
          </a:ln>
        </p:spPr>
      </p:cxnSp>
      <p:sp>
        <p:nvSpPr>
          <p:cNvPr id="1745" name="Google Shape;1745;p174"/>
          <p:cNvSpPr txBox="1"/>
          <p:nvPr/>
        </p:nvSpPr>
        <p:spPr>
          <a:xfrm>
            <a:off x="648300" y="262975"/>
            <a:ext cx="7847700" cy="313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Fira Sans Light"/>
                <a:ea typeface="Fira Sans Light"/>
                <a:cs typeface="Fira Sans Light"/>
                <a:sym typeface="Fira Sans Light"/>
              </a:rPr>
              <a:t>Tenfiftys metodik - Från idé till driftsatt AI</a:t>
            </a:r>
            <a:endParaRPr sz="1100">
              <a:solidFill>
                <a:srgbClr val="FFFFFF"/>
              </a:solidFill>
              <a:latin typeface="Fira Sans Light"/>
              <a:ea typeface="Fira Sans Light"/>
              <a:cs typeface="Fira Sans Light"/>
              <a:sym typeface="Fira Sans Light"/>
            </a:endParaRPr>
          </a:p>
        </p:txBody>
      </p:sp>
      <p:cxnSp>
        <p:nvCxnSpPr>
          <p:cNvPr id="1746" name="Google Shape;1746;p174"/>
          <p:cNvCxnSpPr/>
          <p:nvPr/>
        </p:nvCxnSpPr>
        <p:spPr>
          <a:xfrm flipH="1" rot="10800000">
            <a:off x="648300" y="563425"/>
            <a:ext cx="7847700" cy="13200"/>
          </a:xfrm>
          <a:prstGeom prst="straightConnector1">
            <a:avLst/>
          </a:prstGeom>
          <a:noFill/>
          <a:ln cap="flat" cmpd="sng" w="19050">
            <a:solidFill>
              <a:schemeClr val="lt1"/>
            </a:solidFill>
            <a:prstDash val="solid"/>
            <a:round/>
            <a:headEnd len="med" w="med" type="none"/>
            <a:tailEnd len="med" w="med" type="none"/>
          </a:ln>
        </p:spPr>
      </p:cxnSp>
      <p:sp>
        <p:nvSpPr>
          <p:cNvPr id="1747" name="Google Shape;1747;p174"/>
          <p:cNvSpPr txBox="1"/>
          <p:nvPr/>
        </p:nvSpPr>
        <p:spPr>
          <a:xfrm>
            <a:off x="2886724" y="796710"/>
            <a:ext cx="1417500" cy="4644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None/>
            </a:pPr>
            <a:r>
              <a:rPr lang="en" sz="1000">
                <a:solidFill>
                  <a:srgbClr val="FFFFFF"/>
                </a:solidFill>
                <a:latin typeface="Fira Sans"/>
                <a:ea typeface="Fira Sans"/>
                <a:cs typeface="Fira Sans"/>
                <a:sym typeface="Fira Sans"/>
              </a:rPr>
              <a:t>3: PoC</a:t>
            </a:r>
            <a:endParaRPr sz="1000">
              <a:solidFill>
                <a:srgbClr val="FFFFFF"/>
              </a:solidFill>
              <a:latin typeface="Fira Sans"/>
              <a:ea typeface="Fira Sans"/>
              <a:cs typeface="Fira Sans"/>
              <a:sym typeface="Fira Sans"/>
            </a:endParaRPr>
          </a:p>
        </p:txBody>
      </p:sp>
      <p:cxnSp>
        <p:nvCxnSpPr>
          <p:cNvPr id="1748" name="Google Shape;1748;p174"/>
          <p:cNvCxnSpPr/>
          <p:nvPr/>
        </p:nvCxnSpPr>
        <p:spPr>
          <a:xfrm rot="10800000">
            <a:off x="3591303" y="1262148"/>
            <a:ext cx="0" cy="411300"/>
          </a:xfrm>
          <a:prstGeom prst="straightConnector1">
            <a:avLst/>
          </a:prstGeom>
          <a:noFill/>
          <a:ln cap="flat" cmpd="sng" w="19050">
            <a:solidFill>
              <a:schemeClr val="accent3"/>
            </a:solidFill>
            <a:prstDash val="solid"/>
            <a:round/>
            <a:headEnd len="lg" w="lg" type="oval"/>
            <a:tailEnd len="lg" w="lg" type="triangle"/>
          </a:ln>
        </p:spPr>
      </p:cxnSp>
      <p:cxnSp>
        <p:nvCxnSpPr>
          <p:cNvPr id="1749" name="Google Shape;1749;p174"/>
          <p:cNvCxnSpPr>
            <a:stCxn id="1747" idx="3"/>
            <a:endCxn id="1711" idx="1"/>
          </p:cNvCxnSpPr>
          <p:nvPr/>
        </p:nvCxnSpPr>
        <p:spPr>
          <a:xfrm>
            <a:off x="4304224" y="1028910"/>
            <a:ext cx="581400" cy="0"/>
          </a:xfrm>
          <a:prstGeom prst="straightConnector1">
            <a:avLst/>
          </a:prstGeom>
          <a:noFill/>
          <a:ln cap="flat" cmpd="sng" w="19050">
            <a:solidFill>
              <a:schemeClr val="accent3"/>
            </a:solidFill>
            <a:prstDash val="solid"/>
            <a:round/>
            <a:headEnd len="lg" w="lg" type="oval"/>
            <a:tailEnd len="lg" w="lg" type="triangle"/>
          </a:ln>
        </p:spPr>
      </p:cxnSp>
      <p:sp>
        <p:nvSpPr>
          <p:cNvPr id="1750" name="Google Shape;1750;p174"/>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51" name="Google Shape;1751;p174"/>
          <p:cNvPicPr preferRelativeResize="0"/>
          <p:nvPr/>
        </p:nvPicPr>
        <p:blipFill>
          <a:blip r:embed="rId3">
            <a:alphaModFix/>
          </a:blip>
          <a:stretch>
            <a:fillRect/>
          </a:stretch>
        </p:blipFill>
        <p:spPr>
          <a:xfrm>
            <a:off x="2674144" y="1567706"/>
            <a:ext cx="138113" cy="314325"/>
          </a:xfrm>
          <a:prstGeom prst="rect">
            <a:avLst/>
          </a:prstGeom>
          <a:noFill/>
          <a:ln>
            <a:noFill/>
          </a:ln>
        </p:spPr>
      </p:pic>
      <p:pic>
        <p:nvPicPr>
          <p:cNvPr id="1752" name="Google Shape;1752;p174"/>
          <p:cNvPicPr preferRelativeResize="0"/>
          <p:nvPr/>
        </p:nvPicPr>
        <p:blipFill>
          <a:blip r:embed="rId3">
            <a:alphaModFix/>
          </a:blip>
          <a:stretch>
            <a:fillRect/>
          </a:stretch>
        </p:blipFill>
        <p:spPr>
          <a:xfrm>
            <a:off x="2674150" y="1814675"/>
            <a:ext cx="138113" cy="466200"/>
          </a:xfrm>
          <a:prstGeom prst="rect">
            <a:avLst/>
          </a:prstGeom>
          <a:noFill/>
          <a:ln>
            <a:noFill/>
          </a:ln>
        </p:spPr>
      </p:pic>
      <p:cxnSp>
        <p:nvCxnSpPr>
          <p:cNvPr id="1753" name="Google Shape;1753;p174"/>
          <p:cNvCxnSpPr/>
          <p:nvPr/>
        </p:nvCxnSpPr>
        <p:spPr>
          <a:xfrm>
            <a:off x="2529739" y="1902247"/>
            <a:ext cx="365700" cy="4500"/>
          </a:xfrm>
          <a:prstGeom prst="straightConnector1">
            <a:avLst/>
          </a:prstGeom>
          <a:noFill/>
          <a:ln cap="flat" cmpd="sng" w="19050">
            <a:solidFill>
              <a:schemeClr val="accent3"/>
            </a:solidFill>
            <a:prstDash val="solid"/>
            <a:round/>
            <a:headEnd len="lg" w="lg" type="oval"/>
            <a:tailEnd len="lg" w="lg" type="triangle"/>
          </a:ln>
        </p:spPr>
      </p:cxnSp>
      <p:pic>
        <p:nvPicPr>
          <p:cNvPr id="1754" name="Google Shape;1754;p174"/>
          <p:cNvPicPr preferRelativeResize="0"/>
          <p:nvPr/>
        </p:nvPicPr>
        <p:blipFill>
          <a:blip r:embed="rId4">
            <a:alphaModFix/>
          </a:blip>
          <a:stretch>
            <a:fillRect/>
          </a:stretch>
        </p:blipFill>
        <p:spPr>
          <a:xfrm>
            <a:off x="1102694" y="4019200"/>
            <a:ext cx="1045867" cy="847320"/>
          </a:xfrm>
          <a:prstGeom prst="rect">
            <a:avLst/>
          </a:prstGeom>
          <a:noFill/>
          <a:ln>
            <a:noFill/>
          </a:ln>
        </p:spPr>
      </p:pic>
      <p:cxnSp>
        <p:nvCxnSpPr>
          <p:cNvPr id="1755" name="Google Shape;1755;p174"/>
          <p:cNvCxnSpPr/>
          <p:nvPr/>
        </p:nvCxnSpPr>
        <p:spPr>
          <a:xfrm flipH="1">
            <a:off x="334269" y="1911724"/>
            <a:ext cx="233100" cy="2441400"/>
          </a:xfrm>
          <a:prstGeom prst="bentConnector2">
            <a:avLst/>
          </a:prstGeom>
          <a:noFill/>
          <a:ln cap="flat" cmpd="sng" w="19050">
            <a:solidFill>
              <a:srgbClr val="E3E5E6"/>
            </a:solidFill>
            <a:prstDash val="dot"/>
            <a:round/>
            <a:headEnd len="lg" w="lg" type="triangle"/>
            <a:tailEnd len="lg" w="lg" type="none"/>
          </a:ln>
        </p:spPr>
      </p:cxnSp>
      <p:cxnSp>
        <p:nvCxnSpPr>
          <p:cNvPr id="1756" name="Google Shape;1756;p174"/>
          <p:cNvCxnSpPr/>
          <p:nvPr/>
        </p:nvCxnSpPr>
        <p:spPr>
          <a:xfrm flipH="1" rot="10800000">
            <a:off x="334274" y="4348623"/>
            <a:ext cx="684000" cy="4500"/>
          </a:xfrm>
          <a:prstGeom prst="straightConnector1">
            <a:avLst/>
          </a:prstGeom>
          <a:noFill/>
          <a:ln cap="flat" cmpd="sng" w="19050">
            <a:solidFill>
              <a:srgbClr val="E3E5E6"/>
            </a:solidFill>
            <a:prstDash val="dot"/>
            <a:round/>
            <a:headEnd len="lg" w="lg" type="none"/>
            <a:tailEnd len="lg" w="lg" type="oval"/>
          </a:ln>
        </p:spPr>
      </p:cxnSp>
      <p:sp>
        <p:nvSpPr>
          <p:cNvPr id="1757" name="Google Shape;1757;p174"/>
          <p:cNvSpPr/>
          <p:nvPr/>
        </p:nvSpPr>
        <p:spPr>
          <a:xfrm>
            <a:off x="2549421" y="191523"/>
            <a:ext cx="4230181" cy="4760454"/>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2F1E9">
              <a:alpha val="11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61" name="Shape 1761"/>
        <p:cNvGrpSpPr/>
        <p:nvPr/>
      </p:nvGrpSpPr>
      <p:grpSpPr>
        <a:xfrm>
          <a:off x="0" y="0"/>
          <a:ext cx="0" cy="0"/>
          <a:chOff x="0" y="0"/>
          <a:chExt cx="0" cy="0"/>
        </a:xfrm>
      </p:grpSpPr>
      <p:sp>
        <p:nvSpPr>
          <p:cNvPr id="1762" name="Google Shape;1762;p175"/>
          <p:cNvSpPr txBox="1"/>
          <p:nvPr>
            <p:ph idx="1" type="body"/>
          </p:nvPr>
        </p:nvSpPr>
        <p:spPr>
          <a:xfrm>
            <a:off x="4212300" y="151388"/>
            <a:ext cx="4770300" cy="4840800"/>
          </a:xfrm>
          <a:prstGeom prst="rect">
            <a:avLst/>
          </a:prstGeom>
          <a:solidFill>
            <a:schemeClr val="accent5"/>
          </a:solidFill>
        </p:spPr>
        <p:txBody>
          <a:bodyPr anchorCtr="0" anchor="ctr" bIns="424800" lIns="424800" spcFirstLastPara="1" rIns="424800" wrap="square" tIns="612000">
            <a:noAutofit/>
          </a:bodyPr>
          <a:lstStyle/>
          <a:p>
            <a:pPr indent="-203200" lvl="0" marL="228600" rtl="0" algn="l">
              <a:spcBef>
                <a:spcPts val="0"/>
              </a:spcBef>
              <a:spcAft>
                <a:spcPts val="0"/>
              </a:spcAft>
              <a:buSzPts val="1400"/>
              <a:buChar char="→"/>
            </a:pPr>
            <a:r>
              <a:rPr b="1" lang="en">
                <a:latin typeface="Fira Sans"/>
                <a:ea typeface="Fira Sans"/>
                <a:cs typeface="Fira Sans"/>
                <a:sym typeface="Fira Sans"/>
              </a:rPr>
              <a:t>Målgrupp</a:t>
            </a:r>
            <a:r>
              <a:rPr lang="en"/>
              <a:t>: Vem/vad är KUNDENS huvudsakliga kundgrupp?</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Produkter och tjänster</a:t>
            </a:r>
            <a:r>
              <a:rPr lang="en"/>
              <a:t>: Vad är KUNDENS huvudsakliga produkt eller tjänst?</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Intäkter</a:t>
            </a:r>
            <a:r>
              <a:rPr lang="en"/>
              <a:t>: Förutom den primära produkten eller tjänsten, vilka andra intäktskällor har KUNDEN?</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Kostnader</a:t>
            </a:r>
            <a:r>
              <a:rPr lang="en"/>
              <a:t>: Vilka områden är stora kostnader för KUNDEN?</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Tidskrävande moment</a:t>
            </a:r>
            <a:r>
              <a:rPr lang="en"/>
              <a:t>: Vilka moment i KUNDENS verksamhet tar mest tid och energi?</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Konkurrenter</a:t>
            </a:r>
            <a:r>
              <a:rPr lang="en"/>
              <a:t>: Vilka konkurrenter har KUNDEN och vad gör de bättre (eller sämre)?</a:t>
            </a:r>
            <a:endParaRPr/>
          </a:p>
          <a:p>
            <a:pPr indent="-203200" lvl="0" marL="228600" rtl="0" algn="l">
              <a:spcBef>
                <a:spcPts val="500"/>
              </a:spcBef>
              <a:spcAft>
                <a:spcPts val="0"/>
              </a:spcAft>
              <a:buSzPts val="1400"/>
              <a:buChar char="→"/>
            </a:pPr>
            <a:r>
              <a:rPr b="1" lang="en">
                <a:latin typeface="Fira Sans"/>
                <a:ea typeface="Fira Sans"/>
                <a:cs typeface="Fira Sans"/>
                <a:sym typeface="Fira Sans"/>
              </a:rPr>
              <a:t>Trender</a:t>
            </a:r>
            <a:r>
              <a:rPr lang="en"/>
              <a:t>: Vilka trender påverkar KUNDENS affärsområde och hur hanterar man dem?</a:t>
            </a:r>
            <a:endParaRPr/>
          </a:p>
          <a:p>
            <a:pPr indent="-203200" lvl="0" marL="228600" rtl="0" algn="l">
              <a:spcBef>
                <a:spcPts val="500"/>
              </a:spcBef>
              <a:spcAft>
                <a:spcPts val="500"/>
              </a:spcAft>
              <a:buSzPts val="1400"/>
              <a:buChar char="→"/>
            </a:pPr>
            <a:r>
              <a:rPr b="1" lang="en">
                <a:latin typeface="Fira Sans"/>
                <a:ea typeface="Fira Sans"/>
                <a:cs typeface="Fira Sans"/>
                <a:sym typeface="Fira Sans"/>
              </a:rPr>
              <a:t>AI-möjligheter</a:t>
            </a:r>
            <a:r>
              <a:rPr lang="en"/>
              <a:t>: Har KUNDEN identifierat områden där man vill använda AI för att optimera, förutsäga eller prognostisera?</a:t>
            </a:r>
            <a:endParaRPr/>
          </a:p>
        </p:txBody>
      </p:sp>
      <p:sp>
        <p:nvSpPr>
          <p:cNvPr id="1763" name="Google Shape;1763;p175"/>
          <p:cNvSpPr txBox="1"/>
          <p:nvPr>
            <p:ph type="title"/>
          </p:nvPr>
        </p:nvSpPr>
        <p:spPr>
          <a:xfrm>
            <a:off x="419700" y="577238"/>
            <a:ext cx="356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Steg 1A: </a:t>
            </a:r>
            <a:br>
              <a:rPr lang="en"/>
            </a:br>
            <a:r>
              <a:rPr lang="en" sz="2600"/>
              <a:t>Affärsförståelse</a:t>
            </a:r>
            <a:endParaRPr/>
          </a:p>
        </p:txBody>
      </p:sp>
      <p:sp>
        <p:nvSpPr>
          <p:cNvPr id="1764" name="Google Shape;1764;p175"/>
          <p:cNvSpPr txBox="1"/>
          <p:nvPr>
            <p:ph idx="2" type="body"/>
          </p:nvPr>
        </p:nvSpPr>
        <p:spPr>
          <a:xfrm>
            <a:off x="419700" y="1805988"/>
            <a:ext cx="3564000" cy="2440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Workshop med KUNDEN för att hjälpa Tenfifty att förstå KUNDENS verksamhet och affärsmodell.</a:t>
            </a:r>
            <a:endParaRPr/>
          </a:p>
          <a:p>
            <a:pPr indent="0" lvl="0" marL="0" rtl="0" algn="l">
              <a:lnSpc>
                <a:spcPct val="100000"/>
              </a:lnSpc>
              <a:spcBef>
                <a:spcPts val="400"/>
              </a:spcBef>
              <a:spcAft>
                <a:spcPts val="0"/>
              </a:spcAft>
              <a:buNone/>
            </a:pPr>
            <a:r>
              <a:t/>
            </a:r>
            <a:endParaRPr sz="800"/>
          </a:p>
          <a:p>
            <a:pPr indent="0" lvl="0" marL="0" rtl="0" algn="l">
              <a:lnSpc>
                <a:spcPct val="100000"/>
              </a:lnSpc>
              <a:spcBef>
                <a:spcPts val="400"/>
              </a:spcBef>
              <a:spcAft>
                <a:spcPts val="0"/>
              </a:spcAft>
              <a:buNone/>
            </a:pPr>
            <a:r>
              <a:rPr lang="en"/>
              <a:t>Under workshopen kommer KUNDEN att presentera och förklara sin verksamhet och affärsmodell på ett översiktligt sätt, med fokus på följande punkter:</a:t>
            </a:r>
            <a:endParaRPr/>
          </a:p>
          <a:p>
            <a:pPr indent="0" lvl="0" marL="0" rtl="0" algn="l">
              <a:lnSpc>
                <a:spcPct val="100000"/>
              </a:lnSpc>
              <a:spcBef>
                <a:spcPts val="400"/>
              </a:spcBef>
              <a:spcAft>
                <a:spcPts val="400"/>
              </a:spcAft>
              <a:buNone/>
            </a:pPr>
            <a:r>
              <a:t/>
            </a:r>
            <a:endParaRPr/>
          </a:p>
        </p:txBody>
      </p:sp>
      <p:sp>
        <p:nvSpPr>
          <p:cNvPr id="1765" name="Google Shape;1765;p175"/>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
        <p:nvSpPr>
          <p:cNvPr id="1766" name="Google Shape;1766;p175"/>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67" name="Google Shape;1767;p175"/>
          <p:cNvPicPr preferRelativeResize="0"/>
          <p:nvPr/>
        </p:nvPicPr>
        <p:blipFill>
          <a:blip r:embed="rId3">
            <a:alphaModFix/>
          </a:blip>
          <a:stretch>
            <a:fillRect/>
          </a:stretch>
        </p:blipFill>
        <p:spPr>
          <a:xfrm>
            <a:off x="351981" y="3789256"/>
            <a:ext cx="3657601" cy="1081024"/>
          </a:xfrm>
          <a:prstGeom prst="rect">
            <a:avLst/>
          </a:prstGeom>
          <a:noFill/>
          <a:ln>
            <a:noFill/>
          </a:ln>
        </p:spPr>
      </p:pic>
      <p:sp>
        <p:nvSpPr>
          <p:cNvPr id="1768" name="Google Shape;1768;p175"/>
          <p:cNvSpPr/>
          <p:nvPr/>
        </p:nvSpPr>
        <p:spPr>
          <a:xfrm>
            <a:off x="301396" y="3748768"/>
            <a:ext cx="10059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9" name="Google Shape;1769;p175"/>
          <p:cNvSpPr txBox="1"/>
          <p:nvPr>
            <p:ph idx="3"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73" name="Shape 1773"/>
        <p:cNvGrpSpPr/>
        <p:nvPr/>
      </p:nvGrpSpPr>
      <p:grpSpPr>
        <a:xfrm>
          <a:off x="0" y="0"/>
          <a:ext cx="0" cy="0"/>
          <a:chOff x="0" y="0"/>
          <a:chExt cx="0" cy="0"/>
        </a:xfrm>
      </p:grpSpPr>
      <p:sp>
        <p:nvSpPr>
          <p:cNvPr id="1774" name="Google Shape;1774;p176"/>
          <p:cNvSpPr txBox="1"/>
          <p:nvPr>
            <p:ph idx="1" type="body"/>
          </p:nvPr>
        </p:nvSpPr>
        <p:spPr>
          <a:xfrm>
            <a:off x="4212300" y="151388"/>
            <a:ext cx="4770300" cy="4840800"/>
          </a:xfrm>
          <a:prstGeom prst="rect">
            <a:avLst/>
          </a:prstGeom>
          <a:solidFill>
            <a:schemeClr val="accent5"/>
          </a:solidFill>
        </p:spPr>
        <p:txBody>
          <a:bodyPr anchorCtr="0" anchor="ctr" bIns="424800" lIns="424800" spcFirstLastPara="1" rIns="424800" wrap="square" tIns="612000">
            <a:noAutofit/>
          </a:bodyPr>
          <a:lstStyle/>
          <a:p>
            <a:pPr indent="-196850" lvl="0" marL="228600" rtl="0" algn="l">
              <a:spcBef>
                <a:spcPts val="0"/>
              </a:spcBef>
              <a:spcAft>
                <a:spcPts val="0"/>
              </a:spcAft>
              <a:buSzPts val="1300"/>
              <a:buChar char="→"/>
            </a:pPr>
            <a:r>
              <a:rPr b="1" lang="en" sz="1300">
                <a:latin typeface="Fira Sans"/>
                <a:ea typeface="Fira Sans"/>
                <a:cs typeface="Fira Sans"/>
                <a:sym typeface="Fira Sans"/>
              </a:rPr>
              <a:t>Typer av data och datakällor</a:t>
            </a:r>
            <a:r>
              <a:rPr lang="en" sz="1300"/>
              <a:t>: Vilka data skapas och används i KUNDENS verksamhet och varifrån kommer de? Vilka potentiella datakällor finns det för framtida användning och hur kan de integreras med befintliga datakällor?</a:t>
            </a:r>
            <a:endParaRPr sz="1300"/>
          </a:p>
          <a:p>
            <a:pPr indent="-196850" lvl="0" marL="228600" rtl="0" algn="l">
              <a:spcBef>
                <a:spcPts val="500"/>
              </a:spcBef>
              <a:spcAft>
                <a:spcPts val="0"/>
              </a:spcAft>
              <a:buSzPts val="1300"/>
              <a:buChar char="→"/>
            </a:pPr>
            <a:r>
              <a:rPr b="1" lang="en" sz="1300">
                <a:latin typeface="Fira Sans"/>
                <a:ea typeface="Fira Sans"/>
                <a:cs typeface="Fira Sans"/>
                <a:sym typeface="Fira Sans"/>
              </a:rPr>
              <a:t>Insamling och tillförlitlighet</a:t>
            </a:r>
            <a:r>
              <a:rPr lang="en" sz="1300"/>
              <a:t>: Hur ofta samlas data in och vilka metoder används för att säkerställa korrekthet och tillförlitlighet i datainsamlingen?</a:t>
            </a:r>
            <a:endParaRPr sz="1300"/>
          </a:p>
          <a:p>
            <a:pPr indent="-196850" lvl="0" marL="228600" rtl="0" algn="l">
              <a:spcBef>
                <a:spcPts val="500"/>
              </a:spcBef>
              <a:spcAft>
                <a:spcPts val="0"/>
              </a:spcAft>
              <a:buSzPts val="1300"/>
              <a:buChar char="→"/>
            </a:pPr>
            <a:r>
              <a:rPr b="1" lang="en" sz="1300">
                <a:latin typeface="Fira Sans"/>
                <a:ea typeface="Fira Sans"/>
                <a:cs typeface="Fira Sans"/>
                <a:sym typeface="Fira Sans"/>
              </a:rPr>
              <a:t>Användning av data</a:t>
            </a:r>
            <a:r>
              <a:rPr lang="en" sz="1300"/>
              <a:t>: Hur används data i KUNDENS verksamhet idag? Används den för att mäta KPI:er, genomföra analyser, skapa rapporter eller används den i realtid för att driva beslut?</a:t>
            </a:r>
            <a:endParaRPr sz="1300"/>
          </a:p>
          <a:p>
            <a:pPr indent="-196850" lvl="0" marL="228600" rtl="0" algn="l">
              <a:spcBef>
                <a:spcPts val="500"/>
              </a:spcBef>
              <a:spcAft>
                <a:spcPts val="0"/>
              </a:spcAft>
              <a:buSzPts val="1300"/>
              <a:buChar char="→"/>
            </a:pPr>
            <a:r>
              <a:rPr b="1" lang="en" sz="1300">
                <a:latin typeface="Fira Sans"/>
                <a:ea typeface="Fira Sans"/>
                <a:cs typeface="Fira Sans"/>
                <a:sym typeface="Fira Sans"/>
              </a:rPr>
              <a:t>Utmaningar i samband med intern data</a:t>
            </a:r>
            <a:r>
              <a:rPr lang="en" sz="1300"/>
              <a:t>: Vilka utmaningar finns det med intern data gällande kvalitet, kvantitet och tillgänglighet? Hur kan dessa utmaningar hanteras?</a:t>
            </a:r>
            <a:endParaRPr sz="1300"/>
          </a:p>
          <a:p>
            <a:pPr indent="-196850" lvl="0" marL="228600" rtl="0" algn="l">
              <a:spcBef>
                <a:spcPts val="500"/>
              </a:spcBef>
              <a:spcAft>
                <a:spcPts val="500"/>
              </a:spcAft>
              <a:buSzPts val="1300"/>
              <a:buChar char="→"/>
            </a:pPr>
            <a:r>
              <a:rPr b="1" lang="en" sz="1300">
                <a:latin typeface="Fira Sans"/>
                <a:ea typeface="Fira Sans"/>
                <a:cs typeface="Fira Sans"/>
                <a:sym typeface="Fira Sans"/>
              </a:rPr>
              <a:t>Extern data</a:t>
            </a:r>
            <a:r>
              <a:rPr lang="en" sz="1300"/>
              <a:t>: Finns det värdefull extern data som skulle kunna användas i KUNDENS verksamhet? Vilka typer av externa datakällor skulle kunna användas och hur skulle de kunna integreras med befintliga datakällor?</a:t>
            </a:r>
            <a:endParaRPr sz="1300"/>
          </a:p>
        </p:txBody>
      </p:sp>
      <p:sp>
        <p:nvSpPr>
          <p:cNvPr id="1775" name="Google Shape;1775;p176"/>
          <p:cNvSpPr txBox="1"/>
          <p:nvPr>
            <p:ph type="title"/>
          </p:nvPr>
        </p:nvSpPr>
        <p:spPr>
          <a:xfrm>
            <a:off x="420624"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Steg 1B: </a:t>
            </a:r>
            <a:r>
              <a:rPr lang="en" sz="2600"/>
              <a:t>Dataförståelse</a:t>
            </a:r>
            <a:endParaRPr sz="2600"/>
          </a:p>
        </p:txBody>
      </p:sp>
      <p:sp>
        <p:nvSpPr>
          <p:cNvPr id="1776" name="Google Shape;1776;p176"/>
          <p:cNvSpPr txBox="1"/>
          <p:nvPr>
            <p:ph idx="2" type="body"/>
          </p:nvPr>
        </p:nvSpPr>
        <p:spPr>
          <a:xfrm>
            <a:off x="420624" y="1805988"/>
            <a:ext cx="3564000" cy="2760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Workshop med KUNDEN med syfte att Tenfifty skall förstå och analysera KUNDENS data och dess möjligheter.</a:t>
            </a:r>
            <a:endParaRPr/>
          </a:p>
          <a:p>
            <a:pPr indent="0" lvl="0" marL="0" rtl="0" algn="l">
              <a:lnSpc>
                <a:spcPct val="100000"/>
              </a:lnSpc>
              <a:spcBef>
                <a:spcPts val="400"/>
              </a:spcBef>
              <a:spcAft>
                <a:spcPts val="0"/>
              </a:spcAft>
              <a:buNone/>
            </a:pPr>
            <a:r>
              <a:t/>
            </a:r>
            <a:endParaRPr sz="800"/>
          </a:p>
          <a:p>
            <a:pPr indent="0" lvl="0" marL="0" rtl="0" algn="l">
              <a:lnSpc>
                <a:spcPct val="100000"/>
              </a:lnSpc>
              <a:spcBef>
                <a:spcPts val="400"/>
              </a:spcBef>
              <a:spcAft>
                <a:spcPts val="0"/>
              </a:spcAft>
              <a:buNone/>
            </a:pPr>
            <a:r>
              <a:rPr lang="en"/>
              <a:t>Under workshopen kommer KUNDEN att presentera följande punkter för att förklara sin verksamhet och affär utifrån data:</a:t>
            </a:r>
            <a:endParaRPr/>
          </a:p>
          <a:p>
            <a:pPr indent="0" lvl="0" marL="0" rtl="0" algn="l">
              <a:lnSpc>
                <a:spcPct val="100000"/>
              </a:lnSpc>
              <a:spcBef>
                <a:spcPts val="400"/>
              </a:spcBef>
              <a:spcAft>
                <a:spcPts val="400"/>
              </a:spcAft>
              <a:buNone/>
            </a:pPr>
            <a:r>
              <a:t/>
            </a:r>
            <a:endParaRPr/>
          </a:p>
        </p:txBody>
      </p:sp>
      <p:sp>
        <p:nvSpPr>
          <p:cNvPr id="1777" name="Google Shape;1777;p176"/>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
        <p:nvSpPr>
          <p:cNvPr id="1778" name="Google Shape;1778;p176"/>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79" name="Google Shape;1779;p176"/>
          <p:cNvPicPr preferRelativeResize="0"/>
          <p:nvPr/>
        </p:nvPicPr>
        <p:blipFill>
          <a:blip r:embed="rId3">
            <a:alphaModFix/>
          </a:blip>
          <a:stretch>
            <a:fillRect/>
          </a:stretch>
        </p:blipFill>
        <p:spPr>
          <a:xfrm>
            <a:off x="351981" y="3789256"/>
            <a:ext cx="3657601" cy="1081024"/>
          </a:xfrm>
          <a:prstGeom prst="rect">
            <a:avLst/>
          </a:prstGeom>
          <a:noFill/>
          <a:ln>
            <a:noFill/>
          </a:ln>
        </p:spPr>
      </p:pic>
      <p:sp>
        <p:nvSpPr>
          <p:cNvPr id="1780" name="Google Shape;1780;p176"/>
          <p:cNvSpPr/>
          <p:nvPr/>
        </p:nvSpPr>
        <p:spPr>
          <a:xfrm>
            <a:off x="301396" y="4586968"/>
            <a:ext cx="10059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1" name="Google Shape;1781;p176"/>
          <p:cNvSpPr txBox="1"/>
          <p:nvPr>
            <p:ph idx="3"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5" name="Shape 1785"/>
        <p:cNvGrpSpPr/>
        <p:nvPr/>
      </p:nvGrpSpPr>
      <p:grpSpPr>
        <a:xfrm>
          <a:off x="0" y="0"/>
          <a:ext cx="0" cy="0"/>
          <a:chOff x="0" y="0"/>
          <a:chExt cx="0" cy="0"/>
        </a:xfrm>
      </p:grpSpPr>
      <p:sp>
        <p:nvSpPr>
          <p:cNvPr id="1786" name="Google Shape;1786;p177"/>
          <p:cNvSpPr/>
          <p:nvPr/>
        </p:nvSpPr>
        <p:spPr>
          <a:xfrm>
            <a:off x="154400" y="1786388"/>
            <a:ext cx="8828100" cy="3205800"/>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7" name="Google Shape;1787;p177"/>
          <p:cNvSpPr txBox="1"/>
          <p:nvPr/>
        </p:nvSpPr>
        <p:spPr>
          <a:xfrm>
            <a:off x="3331875" y="2661663"/>
            <a:ext cx="2722500" cy="1816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400">
                <a:solidFill>
                  <a:srgbClr val="B7B7B7"/>
                </a:solidFill>
                <a:latin typeface="Fira Sans Medium"/>
                <a:ea typeface="Fira Sans Medium"/>
                <a:cs typeface="Fira Sans Medium"/>
                <a:sym typeface="Fira Sans Medium"/>
              </a:rPr>
              <a:t>       Boostade träd</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rPr lang="en" sz="1400">
                <a:solidFill>
                  <a:srgbClr val="B7B7B7"/>
                </a:solidFill>
                <a:latin typeface="Fira Sans Medium"/>
                <a:ea typeface="Fira Sans Medium"/>
                <a:cs typeface="Fira Sans Medium"/>
                <a:sym typeface="Fira Sans Medium"/>
              </a:rPr>
              <a:t>Kombinationer av signaler</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400">
              <a:solidFill>
                <a:srgbClr val="B7B7B7"/>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B7B7B7"/>
                </a:solidFill>
                <a:latin typeface="Fira Sans Medium"/>
                <a:ea typeface="Fira Sans Medium"/>
                <a:cs typeface="Fira Sans Medium"/>
                <a:sym typeface="Fira Sans Medium"/>
              </a:rPr>
              <a:t>                SVM</a:t>
            </a:r>
            <a:endParaRPr sz="1400">
              <a:solidFill>
                <a:srgbClr val="B7B7B7"/>
              </a:solidFill>
              <a:latin typeface="Fira Sans Medium"/>
              <a:ea typeface="Fira Sans Medium"/>
              <a:cs typeface="Fira Sans Medium"/>
              <a:sym typeface="Fira Sans Medium"/>
            </a:endParaRPr>
          </a:p>
          <a:p>
            <a:pPr indent="0" lvl="0" marL="0" rtl="0" algn="ctr">
              <a:spcBef>
                <a:spcPts val="0"/>
              </a:spcBef>
              <a:spcAft>
                <a:spcPts val="0"/>
              </a:spcAft>
              <a:buNone/>
            </a:pPr>
            <a:r>
              <a:t/>
            </a:r>
            <a:endParaRPr sz="1400">
              <a:solidFill>
                <a:srgbClr val="B7B7B7"/>
              </a:solidFill>
              <a:latin typeface="Fira Sans Medium"/>
              <a:ea typeface="Fira Sans Medium"/>
              <a:cs typeface="Fira Sans Medium"/>
              <a:sym typeface="Fira Sans Medium"/>
            </a:endParaRPr>
          </a:p>
        </p:txBody>
      </p:sp>
      <p:sp>
        <p:nvSpPr>
          <p:cNvPr id="1788" name="Google Shape;1788;p177"/>
          <p:cNvSpPr/>
          <p:nvPr/>
        </p:nvSpPr>
        <p:spPr>
          <a:xfrm>
            <a:off x="157950" y="151388"/>
            <a:ext cx="8828100" cy="1635000"/>
          </a:xfrm>
          <a:prstGeom prst="rect">
            <a:avLst/>
          </a:prstGeom>
          <a:solidFill>
            <a:srgbClr val="0A8DB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789" name="Google Shape;1789;p177"/>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0" name="Google Shape;1790;p177"/>
          <p:cNvSpPr txBox="1"/>
          <p:nvPr>
            <p:ph type="title"/>
          </p:nvPr>
        </p:nvSpPr>
        <p:spPr>
          <a:xfrm>
            <a:off x="733050" y="2005414"/>
            <a:ext cx="7677900" cy="60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000000"/>
                </a:solidFill>
                <a:latin typeface="Fira Sans Medium"/>
                <a:ea typeface="Fira Sans Medium"/>
                <a:cs typeface="Fira Sans Medium"/>
                <a:sym typeface="Fira Sans Medium"/>
              </a:rPr>
              <a:t>MODELLER</a:t>
            </a:r>
            <a:endParaRPr>
              <a:solidFill>
                <a:srgbClr val="000000"/>
              </a:solidFill>
              <a:latin typeface="Fira Sans Medium"/>
              <a:ea typeface="Fira Sans Medium"/>
              <a:cs typeface="Fira Sans Medium"/>
              <a:sym typeface="Fira Sans Medium"/>
            </a:endParaRPr>
          </a:p>
        </p:txBody>
      </p:sp>
      <p:sp>
        <p:nvSpPr>
          <p:cNvPr id="1791" name="Google Shape;1791;p177"/>
          <p:cNvSpPr txBox="1"/>
          <p:nvPr/>
        </p:nvSpPr>
        <p:spPr>
          <a:xfrm>
            <a:off x="609375" y="534669"/>
            <a:ext cx="1673400" cy="954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400">
                <a:solidFill>
                  <a:srgbClr val="FFFFFF"/>
                </a:solidFill>
                <a:latin typeface="Fira Sans Medium"/>
                <a:ea typeface="Fira Sans Medium"/>
                <a:cs typeface="Fira Sans Medium"/>
                <a:sym typeface="Fira Sans Medium"/>
              </a:rPr>
              <a:t>Lite data</a:t>
            </a:r>
            <a:endParaRPr sz="1400">
              <a:solidFill>
                <a:srgbClr val="FFFFFF"/>
              </a:solidFill>
              <a:latin typeface="Fira Sans Medium"/>
              <a:ea typeface="Fira Sans Medium"/>
              <a:cs typeface="Fira Sans Medium"/>
              <a:sym typeface="Fira Sans Medium"/>
            </a:endParaRPr>
          </a:p>
          <a:p>
            <a:pPr indent="0" lvl="0" marL="0" rtl="0" algn="l">
              <a:spcBef>
                <a:spcPts val="0"/>
              </a:spcBef>
              <a:spcAft>
                <a:spcPts val="0"/>
              </a:spcAft>
              <a:buNone/>
            </a:pPr>
            <a:r>
              <a:t/>
            </a:r>
            <a:endParaRPr sz="700">
              <a:solidFill>
                <a:srgbClr val="FFFFFF"/>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FFFFFF"/>
                </a:solidFill>
                <a:latin typeface="Fira Sans Medium"/>
                <a:ea typeface="Fira Sans Medium"/>
                <a:cs typeface="Fira Sans Medium"/>
                <a:sym typeface="Fira Sans Medium"/>
              </a:rPr>
              <a:t>Få utfall</a:t>
            </a:r>
            <a:endParaRPr sz="1400">
              <a:solidFill>
                <a:srgbClr val="FFFFFF"/>
              </a:solidFill>
              <a:latin typeface="Fira Sans Medium"/>
              <a:ea typeface="Fira Sans Medium"/>
              <a:cs typeface="Fira Sans Medium"/>
              <a:sym typeface="Fira Sans Medium"/>
            </a:endParaRPr>
          </a:p>
          <a:p>
            <a:pPr indent="0" lvl="0" marL="0" rtl="0" algn="l">
              <a:spcBef>
                <a:spcPts val="0"/>
              </a:spcBef>
              <a:spcAft>
                <a:spcPts val="0"/>
              </a:spcAft>
              <a:buNone/>
            </a:pPr>
            <a:r>
              <a:t/>
            </a:r>
            <a:endParaRPr sz="700">
              <a:solidFill>
                <a:srgbClr val="FFFFFF"/>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FFFFFF"/>
                </a:solidFill>
                <a:latin typeface="Fira Sans Medium"/>
                <a:ea typeface="Fira Sans Medium"/>
                <a:cs typeface="Fira Sans Medium"/>
                <a:sym typeface="Fira Sans Medium"/>
              </a:rPr>
              <a:t>Lite information </a:t>
            </a:r>
            <a:endParaRPr sz="1400">
              <a:solidFill>
                <a:srgbClr val="FFFFFF"/>
              </a:solidFill>
              <a:latin typeface="Fira Sans Medium"/>
              <a:ea typeface="Fira Sans Medium"/>
              <a:cs typeface="Fira Sans Medium"/>
              <a:sym typeface="Fira Sans Medium"/>
            </a:endParaRPr>
          </a:p>
        </p:txBody>
      </p:sp>
      <p:sp>
        <p:nvSpPr>
          <p:cNvPr id="1792" name="Google Shape;1792;p177"/>
          <p:cNvSpPr txBox="1"/>
          <p:nvPr/>
        </p:nvSpPr>
        <p:spPr>
          <a:xfrm>
            <a:off x="6878175" y="534669"/>
            <a:ext cx="1673400" cy="954300"/>
          </a:xfrm>
          <a:prstGeom prst="rect">
            <a:avLst/>
          </a:prstGeom>
          <a:noFill/>
          <a:ln>
            <a:noFill/>
          </a:ln>
        </p:spPr>
        <p:txBody>
          <a:bodyPr anchorCtr="0" anchor="t" bIns="45725" lIns="45725" spcFirstLastPara="1" rIns="45725" wrap="square" tIns="45725">
            <a:spAutoFit/>
          </a:bodyPr>
          <a:lstStyle/>
          <a:p>
            <a:pPr indent="0" lvl="0" marL="0" rtl="0" algn="r">
              <a:spcBef>
                <a:spcPts val="0"/>
              </a:spcBef>
              <a:spcAft>
                <a:spcPts val="0"/>
              </a:spcAft>
              <a:buNone/>
            </a:pPr>
            <a:r>
              <a:rPr lang="en" sz="1400">
                <a:latin typeface="Fira Sans Medium"/>
                <a:ea typeface="Fira Sans Medium"/>
                <a:cs typeface="Fira Sans Medium"/>
                <a:sym typeface="Fira Sans Medium"/>
              </a:rPr>
              <a:t>Mycket data</a:t>
            </a:r>
            <a:endParaRPr sz="1400">
              <a:latin typeface="Fira Sans Medium"/>
              <a:ea typeface="Fira Sans Medium"/>
              <a:cs typeface="Fira Sans Medium"/>
              <a:sym typeface="Fira Sans Medium"/>
            </a:endParaRPr>
          </a:p>
          <a:p>
            <a:pPr indent="0" lvl="0" marL="0" rtl="0" algn="r">
              <a:spcBef>
                <a:spcPts val="0"/>
              </a:spcBef>
              <a:spcAft>
                <a:spcPts val="0"/>
              </a:spcAft>
              <a:buNone/>
            </a:pPr>
            <a:r>
              <a:t/>
            </a:r>
            <a:endParaRPr sz="700">
              <a:latin typeface="Fira Sans Medium"/>
              <a:ea typeface="Fira Sans Medium"/>
              <a:cs typeface="Fira Sans Medium"/>
              <a:sym typeface="Fira Sans Medium"/>
            </a:endParaRPr>
          </a:p>
          <a:p>
            <a:pPr indent="0" lvl="0" marL="0" rtl="0" algn="r">
              <a:spcBef>
                <a:spcPts val="0"/>
              </a:spcBef>
              <a:spcAft>
                <a:spcPts val="0"/>
              </a:spcAft>
              <a:buNone/>
            </a:pPr>
            <a:r>
              <a:rPr lang="en" sz="1400">
                <a:latin typeface="Fira Sans Medium"/>
                <a:ea typeface="Fira Sans Medium"/>
                <a:cs typeface="Fira Sans Medium"/>
                <a:sym typeface="Fira Sans Medium"/>
              </a:rPr>
              <a:t>Många utfall</a:t>
            </a:r>
            <a:endParaRPr sz="1400">
              <a:latin typeface="Fira Sans Medium"/>
              <a:ea typeface="Fira Sans Medium"/>
              <a:cs typeface="Fira Sans Medium"/>
              <a:sym typeface="Fira Sans Medium"/>
            </a:endParaRPr>
          </a:p>
          <a:p>
            <a:pPr indent="0" lvl="0" marL="0" rtl="0" algn="r">
              <a:spcBef>
                <a:spcPts val="0"/>
              </a:spcBef>
              <a:spcAft>
                <a:spcPts val="0"/>
              </a:spcAft>
              <a:buNone/>
            </a:pPr>
            <a:r>
              <a:t/>
            </a:r>
            <a:endParaRPr sz="700">
              <a:latin typeface="Fira Sans Medium"/>
              <a:ea typeface="Fira Sans Medium"/>
              <a:cs typeface="Fira Sans Medium"/>
              <a:sym typeface="Fira Sans Medium"/>
            </a:endParaRPr>
          </a:p>
          <a:p>
            <a:pPr indent="0" lvl="0" marL="0" rtl="0" algn="r">
              <a:spcBef>
                <a:spcPts val="0"/>
              </a:spcBef>
              <a:spcAft>
                <a:spcPts val="0"/>
              </a:spcAft>
              <a:buNone/>
            </a:pPr>
            <a:r>
              <a:rPr lang="en" sz="1400">
                <a:latin typeface="Fira Sans Medium"/>
                <a:ea typeface="Fira Sans Medium"/>
                <a:cs typeface="Fira Sans Medium"/>
                <a:sym typeface="Fira Sans Medium"/>
              </a:rPr>
              <a:t>Mycket information</a:t>
            </a:r>
            <a:endParaRPr sz="1400">
              <a:latin typeface="Fira Sans Medium"/>
              <a:ea typeface="Fira Sans Medium"/>
              <a:cs typeface="Fira Sans Medium"/>
              <a:sym typeface="Fira Sans Medium"/>
            </a:endParaRPr>
          </a:p>
        </p:txBody>
      </p:sp>
      <p:sp>
        <p:nvSpPr>
          <p:cNvPr id="1793" name="Google Shape;1793;p177"/>
          <p:cNvSpPr txBox="1"/>
          <p:nvPr>
            <p:ph type="title"/>
          </p:nvPr>
        </p:nvSpPr>
        <p:spPr>
          <a:xfrm>
            <a:off x="733050" y="154548"/>
            <a:ext cx="7677900" cy="60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rgbClr val="000000"/>
                </a:solidFill>
                <a:latin typeface="Fira Sans Medium"/>
                <a:ea typeface="Fira Sans Medium"/>
                <a:cs typeface="Fira Sans Medium"/>
                <a:sym typeface="Fira Sans Medium"/>
              </a:rPr>
              <a:t>DATA</a:t>
            </a:r>
            <a:endParaRPr>
              <a:solidFill>
                <a:srgbClr val="000000"/>
              </a:solidFill>
              <a:latin typeface="Fira Sans Medium"/>
              <a:ea typeface="Fira Sans Medium"/>
              <a:cs typeface="Fira Sans Medium"/>
              <a:sym typeface="Fira Sans Medium"/>
            </a:endParaRPr>
          </a:p>
        </p:txBody>
      </p:sp>
      <p:sp>
        <p:nvSpPr>
          <p:cNvPr id="1794" name="Google Shape;1794;p177"/>
          <p:cNvSpPr/>
          <p:nvPr/>
        </p:nvSpPr>
        <p:spPr>
          <a:xfrm>
            <a:off x="588577" y="1583036"/>
            <a:ext cx="1111200" cy="4320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5" name="Google Shape;1795;p177"/>
          <p:cNvSpPr/>
          <p:nvPr/>
        </p:nvSpPr>
        <p:spPr>
          <a:xfrm>
            <a:off x="1445533" y="1583036"/>
            <a:ext cx="1111200" cy="4320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6" name="Google Shape;1796;p177"/>
          <p:cNvSpPr/>
          <p:nvPr/>
        </p:nvSpPr>
        <p:spPr>
          <a:xfrm>
            <a:off x="2302489" y="1583036"/>
            <a:ext cx="1111200" cy="4320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7" name="Google Shape;1797;p177"/>
          <p:cNvSpPr/>
          <p:nvPr/>
        </p:nvSpPr>
        <p:spPr>
          <a:xfrm>
            <a:off x="3159444" y="1583036"/>
            <a:ext cx="1111200" cy="432000"/>
          </a:xfrm>
          <a:prstGeom prst="chevron">
            <a:avLst>
              <a:gd fmla="val 50000" name="adj"/>
            </a:avLst>
          </a:prstGeom>
          <a:solidFill>
            <a:srgbClr val="D9D9D9"/>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8" name="Google Shape;1798;p177"/>
          <p:cNvSpPr/>
          <p:nvPr/>
        </p:nvSpPr>
        <p:spPr>
          <a:xfrm>
            <a:off x="4016400" y="1583036"/>
            <a:ext cx="1111200" cy="432000"/>
          </a:xfrm>
          <a:prstGeom prst="chevron">
            <a:avLst>
              <a:gd fmla="val 50000" name="adj"/>
            </a:avLst>
          </a:prstGeom>
          <a:solidFill>
            <a:srgbClr val="CCCCC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9" name="Google Shape;1799;p177"/>
          <p:cNvSpPr/>
          <p:nvPr/>
        </p:nvSpPr>
        <p:spPr>
          <a:xfrm>
            <a:off x="4873356" y="1583036"/>
            <a:ext cx="1111200" cy="43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0" name="Google Shape;1800;p177"/>
          <p:cNvSpPr/>
          <p:nvPr/>
        </p:nvSpPr>
        <p:spPr>
          <a:xfrm>
            <a:off x="5730311" y="1583036"/>
            <a:ext cx="1111200" cy="4320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1" name="Google Shape;1801;p177"/>
          <p:cNvSpPr/>
          <p:nvPr/>
        </p:nvSpPr>
        <p:spPr>
          <a:xfrm>
            <a:off x="6587267" y="1583036"/>
            <a:ext cx="1111200" cy="432000"/>
          </a:xfrm>
          <a:prstGeom prst="chevron">
            <a:avLst>
              <a:gd fmla="val 50000" name="adj"/>
            </a:avLst>
          </a:prstGeom>
          <a:solidFill>
            <a:srgbClr val="434343"/>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2" name="Google Shape;1802;p177"/>
          <p:cNvSpPr/>
          <p:nvPr/>
        </p:nvSpPr>
        <p:spPr>
          <a:xfrm>
            <a:off x="7444223" y="1583036"/>
            <a:ext cx="1111200" cy="432000"/>
          </a:xfrm>
          <a:prstGeom prst="chevron">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3" name="Google Shape;1803;p177"/>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04" name="Google Shape;1804;p177"/>
          <p:cNvSpPr txBox="1"/>
          <p:nvPr/>
        </p:nvSpPr>
        <p:spPr>
          <a:xfrm>
            <a:off x="2711025" y="716375"/>
            <a:ext cx="3722100" cy="7389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i="1" lang="en" sz="1400">
                <a:solidFill>
                  <a:srgbClr val="F3F3F3"/>
                </a:solidFill>
                <a:latin typeface="Fira Sans"/>
                <a:ea typeface="Fira Sans"/>
                <a:cs typeface="Fira Sans"/>
                <a:sym typeface="Fira Sans"/>
              </a:rPr>
              <a:t>Mängden data samt mängden </a:t>
            </a:r>
            <a:br>
              <a:rPr i="1" lang="en" sz="1400">
                <a:solidFill>
                  <a:srgbClr val="F3F3F3"/>
                </a:solidFill>
                <a:latin typeface="Fira Sans"/>
                <a:ea typeface="Fira Sans"/>
                <a:cs typeface="Fira Sans"/>
                <a:sym typeface="Fira Sans"/>
              </a:rPr>
            </a:br>
            <a:r>
              <a:rPr i="1" lang="en" sz="1400">
                <a:solidFill>
                  <a:srgbClr val="F3F3F3"/>
                </a:solidFill>
                <a:latin typeface="Fira Sans"/>
                <a:ea typeface="Fira Sans"/>
                <a:cs typeface="Fira Sans"/>
                <a:sym typeface="Fira Sans"/>
              </a:rPr>
              <a:t>utfall och information i din data påverkar valet av modeller och AI-lösningar</a:t>
            </a:r>
            <a:endParaRPr i="1" sz="1400">
              <a:solidFill>
                <a:srgbClr val="F3F3F3"/>
              </a:solidFill>
              <a:latin typeface="Fira Sans"/>
              <a:ea typeface="Fira Sans"/>
              <a:cs typeface="Fira Sans"/>
              <a:sym typeface="Fira Sans"/>
            </a:endParaRPr>
          </a:p>
        </p:txBody>
      </p:sp>
      <p:sp>
        <p:nvSpPr>
          <p:cNvPr id="1805" name="Google Shape;1805;p177"/>
          <p:cNvSpPr txBox="1"/>
          <p:nvPr/>
        </p:nvSpPr>
        <p:spPr>
          <a:xfrm>
            <a:off x="609375" y="2354675"/>
            <a:ext cx="3595200" cy="2786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400">
                <a:solidFill>
                  <a:srgbClr val="F3F3F3"/>
                </a:solidFill>
                <a:latin typeface="Fira Sans Medium"/>
                <a:ea typeface="Fira Sans Medium"/>
                <a:cs typeface="Fira Sans Medium"/>
                <a:sym typeface="Fira Sans Medium"/>
              </a:rPr>
              <a:t>   Få frihetsgrader/parametrar</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F3F3F3"/>
                </a:solidFill>
                <a:latin typeface="Fira Sans Medium"/>
                <a:ea typeface="Fira Sans Medium"/>
                <a:cs typeface="Fira Sans Medium"/>
                <a:sym typeface="Fira Sans Medium"/>
              </a:rPr>
              <a:t>Statistik och generativa modeller</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EFEFEF"/>
                </a:solidFill>
                <a:latin typeface="Fira Sans Medium"/>
                <a:ea typeface="Fira Sans Medium"/>
                <a:cs typeface="Fira Sans Medium"/>
                <a:sym typeface="Fira Sans Medium"/>
              </a:rPr>
              <a:t>            Modellera signaler separat</a:t>
            </a:r>
            <a:endParaRPr sz="1400">
              <a:solidFill>
                <a:srgbClr val="EFEFEF"/>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F3F3F3"/>
                </a:solidFill>
                <a:latin typeface="Fira Sans Medium"/>
                <a:ea typeface="Fira Sans Medium"/>
                <a:cs typeface="Fira Sans Medium"/>
                <a:sym typeface="Fira Sans Medium"/>
              </a:rPr>
              <a:t>        Hierarkiska modeller</a:t>
            </a:r>
            <a:endParaRPr sz="14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2100">
              <a:solidFill>
                <a:srgbClr val="F3F3F3"/>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CCCCCC"/>
                </a:solidFill>
                <a:latin typeface="Fira Sans Medium"/>
                <a:ea typeface="Fira Sans Medium"/>
                <a:cs typeface="Fira Sans Medium"/>
                <a:sym typeface="Fira Sans Medium"/>
              </a:rPr>
              <a:t>                             Manuell tidsaggregering </a:t>
            </a:r>
            <a:endParaRPr sz="1400">
              <a:solidFill>
                <a:srgbClr val="CCCCCC"/>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F3F3F3"/>
              </a:solidFill>
              <a:latin typeface="Fira Sans Medium"/>
              <a:ea typeface="Fira Sans Medium"/>
              <a:cs typeface="Fira Sans Medium"/>
              <a:sym typeface="Fira Sans Medium"/>
            </a:endParaRPr>
          </a:p>
        </p:txBody>
      </p:sp>
      <p:sp>
        <p:nvSpPr>
          <p:cNvPr id="1806" name="Google Shape;1806;p177"/>
          <p:cNvSpPr txBox="1"/>
          <p:nvPr/>
        </p:nvSpPr>
        <p:spPr>
          <a:xfrm>
            <a:off x="5984550" y="2365026"/>
            <a:ext cx="2722500" cy="2031900"/>
          </a:xfrm>
          <a:prstGeom prst="rect">
            <a:avLst/>
          </a:prstGeom>
          <a:noFill/>
          <a:ln>
            <a:noFill/>
          </a:ln>
        </p:spPr>
        <p:txBody>
          <a:bodyPr anchorCtr="0" anchor="t" bIns="45725" lIns="45725" spcFirstLastPara="1" rIns="45725" wrap="square" tIns="45725">
            <a:spAutoFit/>
          </a:bodyPr>
          <a:lstStyle/>
          <a:p>
            <a:pPr indent="0" lvl="0" marL="0" rtl="0" algn="r">
              <a:spcBef>
                <a:spcPts val="0"/>
              </a:spcBef>
              <a:spcAft>
                <a:spcPts val="0"/>
              </a:spcAft>
              <a:buNone/>
            </a:pPr>
            <a:r>
              <a:rPr lang="en" sz="1400">
                <a:latin typeface="Fira Sans Medium"/>
                <a:ea typeface="Fira Sans Medium"/>
                <a:cs typeface="Fira Sans Medium"/>
                <a:sym typeface="Fira Sans Medium"/>
              </a:rPr>
              <a:t>Många frihetsgrader  </a:t>
            </a:r>
            <a:endParaRPr sz="1400">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434343"/>
              </a:solidFill>
              <a:latin typeface="Fira Sans Medium"/>
              <a:ea typeface="Fira Sans Medium"/>
              <a:cs typeface="Fira Sans Medium"/>
              <a:sym typeface="Fira Sans Medium"/>
            </a:endParaRPr>
          </a:p>
          <a:p>
            <a:pPr indent="0" lvl="0" marL="0" rtl="0" algn="r">
              <a:spcBef>
                <a:spcPts val="0"/>
              </a:spcBef>
              <a:spcAft>
                <a:spcPts val="0"/>
              </a:spcAft>
              <a:buNone/>
            </a:pPr>
            <a:r>
              <a:t/>
            </a:r>
            <a:endParaRPr sz="1400">
              <a:solidFill>
                <a:srgbClr val="434343"/>
              </a:solidFill>
              <a:latin typeface="Fira Sans Medium"/>
              <a:ea typeface="Fira Sans Medium"/>
              <a:cs typeface="Fira Sans Medium"/>
              <a:sym typeface="Fira Sans Medium"/>
            </a:endParaRPr>
          </a:p>
          <a:p>
            <a:pPr indent="0" lvl="0" marL="0" marR="330200" rtl="0" algn="r">
              <a:spcBef>
                <a:spcPts val="0"/>
              </a:spcBef>
              <a:spcAft>
                <a:spcPts val="0"/>
              </a:spcAft>
              <a:buNone/>
            </a:pPr>
            <a:r>
              <a:rPr lang="en" sz="1400">
                <a:solidFill>
                  <a:srgbClr val="434343"/>
                </a:solidFill>
                <a:latin typeface="Fira Sans Medium"/>
                <a:ea typeface="Fira Sans Medium"/>
                <a:cs typeface="Fira Sans Medium"/>
                <a:sym typeface="Fira Sans Medium"/>
              </a:rPr>
              <a:t>Neuronnät/Djupinlärning</a:t>
            </a:r>
            <a:endParaRPr sz="1400">
              <a:solidFill>
                <a:srgbClr val="434343"/>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666666"/>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400">
              <a:solidFill>
                <a:srgbClr val="666666"/>
              </a:solidFill>
              <a:latin typeface="Fira Sans Medium"/>
              <a:ea typeface="Fira Sans Medium"/>
              <a:cs typeface="Fira Sans Medium"/>
              <a:sym typeface="Fira Sans Medium"/>
            </a:endParaRPr>
          </a:p>
          <a:p>
            <a:pPr indent="0" lvl="0" marL="0" rtl="0" algn="l">
              <a:spcBef>
                <a:spcPts val="0"/>
              </a:spcBef>
              <a:spcAft>
                <a:spcPts val="0"/>
              </a:spcAft>
              <a:buNone/>
            </a:pPr>
            <a:r>
              <a:rPr lang="en" sz="1400">
                <a:solidFill>
                  <a:srgbClr val="666666"/>
                </a:solidFill>
                <a:latin typeface="Fira Sans Medium"/>
                <a:ea typeface="Fira Sans Medium"/>
                <a:cs typeface="Fira Sans Medium"/>
                <a:sym typeface="Fira Sans Medium"/>
              </a:rPr>
              <a:t>"Råa" tidsserier</a:t>
            </a:r>
            <a:endParaRPr sz="1400">
              <a:solidFill>
                <a:srgbClr val="666666"/>
              </a:solidFill>
              <a:latin typeface="Fira Sans Medium"/>
              <a:ea typeface="Fira Sans Medium"/>
              <a:cs typeface="Fira Sans Medium"/>
              <a:sym typeface="Fira Sans Medium"/>
            </a:endParaRPr>
          </a:p>
          <a:p>
            <a:pPr indent="0" lvl="0" marL="0" marR="330200" rtl="0" algn="r">
              <a:spcBef>
                <a:spcPts val="0"/>
              </a:spcBef>
              <a:spcAft>
                <a:spcPts val="0"/>
              </a:spcAft>
              <a:buNone/>
            </a:pPr>
            <a:r>
              <a:t/>
            </a:r>
            <a:endParaRPr sz="1400">
              <a:solidFill>
                <a:srgbClr val="434343"/>
              </a:solidFill>
              <a:latin typeface="Fira Sans Medium"/>
              <a:ea typeface="Fira Sans Medium"/>
              <a:cs typeface="Fira Sans Medium"/>
              <a:sym typeface="Fira Sans Medium"/>
            </a:endParaRPr>
          </a:p>
          <a:p>
            <a:pPr indent="0" lvl="0" marL="0" rtl="0" algn="ctr">
              <a:spcBef>
                <a:spcPts val="0"/>
              </a:spcBef>
              <a:spcAft>
                <a:spcPts val="0"/>
              </a:spcAft>
              <a:buNone/>
            </a:pPr>
            <a:r>
              <a:rPr lang="en" sz="1400">
                <a:solidFill>
                  <a:srgbClr val="434343"/>
                </a:solidFill>
                <a:latin typeface="Fira Sans Medium"/>
                <a:ea typeface="Fira Sans Medium"/>
                <a:cs typeface="Fira Sans Medium"/>
                <a:sym typeface="Fira Sans Medium"/>
              </a:rPr>
              <a:t>"Black box"</a:t>
            </a:r>
            <a:endParaRPr sz="1400">
              <a:solidFill>
                <a:srgbClr val="434343"/>
              </a:solidFill>
              <a:latin typeface="Fira Sans Medium"/>
              <a:ea typeface="Fira Sans Medium"/>
              <a:cs typeface="Fira Sans Medium"/>
              <a:sym typeface="Fira Sans Medium"/>
            </a:endParaRPr>
          </a:p>
        </p:txBody>
      </p:sp>
      <p:grpSp>
        <p:nvGrpSpPr>
          <p:cNvPr id="1807" name="Google Shape;1807;p177"/>
          <p:cNvGrpSpPr/>
          <p:nvPr/>
        </p:nvGrpSpPr>
        <p:grpSpPr>
          <a:xfrm>
            <a:off x="4521847" y="2995464"/>
            <a:ext cx="2172291" cy="338550"/>
            <a:chOff x="9043695" y="5609928"/>
            <a:chExt cx="4344581" cy="677100"/>
          </a:xfrm>
        </p:grpSpPr>
        <p:sp>
          <p:nvSpPr>
            <p:cNvPr id="1808" name="Google Shape;1808;p177"/>
            <p:cNvSpPr txBox="1"/>
            <p:nvPr/>
          </p:nvSpPr>
          <p:spPr>
            <a:xfrm>
              <a:off x="9424976" y="5609928"/>
              <a:ext cx="3963300" cy="6771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1600">
                  <a:solidFill>
                    <a:srgbClr val="B7B7B7"/>
                  </a:solidFill>
                  <a:latin typeface="Fira Sans ExtraBold"/>
                  <a:ea typeface="Fira Sans ExtraBold"/>
                  <a:cs typeface="Fira Sans ExtraBold"/>
                  <a:sym typeface="Fira Sans ExtraBold"/>
                </a:rPr>
                <a:t>Prime Optima</a:t>
              </a:r>
              <a:endParaRPr sz="1600">
                <a:solidFill>
                  <a:srgbClr val="B7B7B7"/>
                </a:solidFill>
                <a:latin typeface="Fira Sans ExtraBold"/>
                <a:ea typeface="Fira Sans ExtraBold"/>
                <a:cs typeface="Fira Sans ExtraBold"/>
                <a:sym typeface="Fira Sans ExtraBold"/>
              </a:endParaRPr>
            </a:p>
          </p:txBody>
        </p:sp>
        <p:sp>
          <p:nvSpPr>
            <p:cNvPr id="1809" name="Google Shape;1809;p177"/>
            <p:cNvSpPr/>
            <p:nvPr/>
          </p:nvSpPr>
          <p:spPr>
            <a:xfrm>
              <a:off x="9043695" y="5743363"/>
              <a:ext cx="359830" cy="410230"/>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B7B7B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810" name="Google Shape;1810;p177"/>
          <p:cNvSpPr txBox="1"/>
          <p:nvPr/>
        </p:nvSpPr>
        <p:spPr>
          <a:xfrm>
            <a:off x="2691141" y="3152163"/>
            <a:ext cx="19818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600">
                <a:solidFill>
                  <a:srgbClr val="EFEFEF"/>
                </a:solidFill>
                <a:latin typeface="Fira Sans ExtraBold"/>
                <a:ea typeface="Fira Sans ExtraBold"/>
                <a:cs typeface="Fira Sans ExtraBold"/>
                <a:sym typeface="Fira Sans ExtraBold"/>
              </a:rPr>
              <a:t>Prime Forecasts</a:t>
            </a:r>
            <a:endParaRPr sz="1600">
              <a:solidFill>
                <a:srgbClr val="EFEFEF"/>
              </a:solidFill>
              <a:latin typeface="Fira Sans ExtraBold"/>
              <a:ea typeface="Fira Sans ExtraBold"/>
              <a:cs typeface="Fira Sans ExtraBold"/>
              <a:sym typeface="Fira Sans ExtraBold"/>
            </a:endParaRPr>
          </a:p>
        </p:txBody>
      </p:sp>
      <p:sp>
        <p:nvSpPr>
          <p:cNvPr id="1811" name="Google Shape;1811;p177"/>
          <p:cNvSpPr/>
          <p:nvPr/>
        </p:nvSpPr>
        <p:spPr>
          <a:xfrm>
            <a:off x="2515290" y="3203242"/>
            <a:ext cx="180145" cy="205903"/>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EFEFE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12" name="Google Shape;1812;p177"/>
          <p:cNvSpPr txBox="1"/>
          <p:nvPr/>
        </p:nvSpPr>
        <p:spPr>
          <a:xfrm>
            <a:off x="3072141" y="4210941"/>
            <a:ext cx="19818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600">
                <a:solidFill>
                  <a:srgbClr val="D9D9D9"/>
                </a:solidFill>
                <a:latin typeface="Fira Sans ExtraBold"/>
                <a:ea typeface="Fira Sans ExtraBold"/>
                <a:cs typeface="Fira Sans ExtraBold"/>
                <a:sym typeface="Fira Sans ExtraBold"/>
              </a:rPr>
              <a:t>Prime Symbols</a:t>
            </a:r>
            <a:endParaRPr sz="1600">
              <a:solidFill>
                <a:srgbClr val="D9D9D9"/>
              </a:solidFill>
              <a:latin typeface="Fira Sans ExtraBold"/>
              <a:ea typeface="Fira Sans ExtraBold"/>
              <a:cs typeface="Fira Sans ExtraBold"/>
              <a:sym typeface="Fira Sans ExtraBold"/>
            </a:endParaRPr>
          </a:p>
        </p:txBody>
      </p:sp>
      <p:sp>
        <p:nvSpPr>
          <p:cNvPr id="1813" name="Google Shape;1813;p177"/>
          <p:cNvSpPr/>
          <p:nvPr/>
        </p:nvSpPr>
        <p:spPr>
          <a:xfrm>
            <a:off x="2896290" y="4262021"/>
            <a:ext cx="180145" cy="205903"/>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D9D9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14" name="Google Shape;1814;p177"/>
          <p:cNvSpPr txBox="1"/>
          <p:nvPr/>
        </p:nvSpPr>
        <p:spPr>
          <a:xfrm>
            <a:off x="0" y="0"/>
            <a:ext cx="9144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METODIK</a:t>
            </a:r>
            <a:endParaRPr sz="1000">
              <a:solidFill>
                <a:srgbClr val="FFFFFF"/>
              </a:solidFill>
              <a:latin typeface="Fira Sans Medium"/>
              <a:ea typeface="Fira Sans Medium"/>
              <a:cs typeface="Fira Sans Medium"/>
              <a:sym typeface="Fira Sans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78"/>
          <p:cNvSpPr txBox="1"/>
          <p:nvPr>
            <p:ph idx="4294967295" type="title"/>
          </p:nvPr>
        </p:nvSpPr>
        <p:spPr>
          <a:xfrm>
            <a:off x="40813" y="1531938"/>
            <a:ext cx="2010300" cy="10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000000"/>
                </a:solidFill>
                <a:latin typeface="Fira Sans"/>
                <a:ea typeface="Fira Sans"/>
                <a:cs typeface="Fira Sans"/>
                <a:sym typeface="Fira Sans"/>
              </a:rPr>
              <a:t>Steg 1C: AI-förståelse</a:t>
            </a:r>
            <a:endParaRPr sz="16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sz="1600">
              <a:solidFill>
                <a:srgbClr val="000000"/>
              </a:solidFill>
              <a:latin typeface="Fira Sans"/>
              <a:ea typeface="Fira Sans"/>
              <a:cs typeface="Fira Sans"/>
              <a:sym typeface="Fira Sans"/>
            </a:endParaRPr>
          </a:p>
          <a:p>
            <a:pPr indent="0" lvl="0" marL="0" rtl="0" algn="ctr">
              <a:spcBef>
                <a:spcPts val="0"/>
              </a:spcBef>
              <a:spcAft>
                <a:spcPts val="0"/>
              </a:spcAft>
              <a:buNone/>
            </a:pPr>
            <a:r>
              <a:rPr lang="en" sz="1600">
                <a:solidFill>
                  <a:srgbClr val="000000"/>
                </a:solidFill>
                <a:latin typeface="Fira Sans"/>
                <a:ea typeface="Fira Sans"/>
                <a:cs typeface="Fira Sans"/>
                <a:sym typeface="Fira Sans"/>
              </a:rPr>
              <a:t>Identifiera och använd färdiga, mogna och ändamålsenliga AI-lösningar </a:t>
            </a:r>
            <a:endParaRPr sz="1600">
              <a:solidFill>
                <a:srgbClr val="000000"/>
              </a:solidFill>
              <a:latin typeface="Fira Sans"/>
              <a:ea typeface="Fira Sans"/>
              <a:cs typeface="Fira Sans"/>
              <a:sym typeface="Fira Sans"/>
            </a:endParaRPr>
          </a:p>
          <a:p>
            <a:pPr indent="0" lvl="0" marL="0" rtl="0" algn="ctr">
              <a:spcBef>
                <a:spcPts val="0"/>
              </a:spcBef>
              <a:spcAft>
                <a:spcPts val="0"/>
              </a:spcAft>
              <a:buNone/>
            </a:pPr>
            <a:r>
              <a:rPr lang="en" sz="1600">
                <a:solidFill>
                  <a:srgbClr val="000000"/>
                </a:solidFill>
                <a:latin typeface="Fira Sans"/>
                <a:ea typeface="Fira Sans"/>
                <a:cs typeface="Fira Sans"/>
                <a:sym typeface="Fira Sans"/>
              </a:rPr>
              <a:t>utifrån</a:t>
            </a:r>
            <a:r>
              <a:rPr b="1" lang="en" sz="1600">
                <a:solidFill>
                  <a:schemeClr val="accent5"/>
                </a:solidFill>
                <a:latin typeface="Fira Sans"/>
                <a:ea typeface="Fira Sans"/>
                <a:cs typeface="Fira Sans"/>
                <a:sym typeface="Fira Sans"/>
              </a:rPr>
              <a:t> problemformulering</a:t>
            </a:r>
            <a:r>
              <a:rPr lang="en" sz="1600">
                <a:solidFill>
                  <a:srgbClr val="000000"/>
                </a:solidFill>
                <a:latin typeface="Fira Sans"/>
                <a:ea typeface="Fira Sans"/>
                <a:cs typeface="Fira Sans"/>
                <a:sym typeface="Fira Sans"/>
              </a:rPr>
              <a:t> och </a:t>
            </a:r>
            <a:br>
              <a:rPr lang="en" sz="1600">
                <a:solidFill>
                  <a:srgbClr val="000000"/>
                </a:solidFill>
                <a:latin typeface="Fira Sans"/>
                <a:ea typeface="Fira Sans"/>
                <a:cs typeface="Fira Sans"/>
                <a:sym typeface="Fira Sans"/>
              </a:rPr>
            </a:br>
            <a:r>
              <a:rPr b="1" lang="en" sz="1600">
                <a:solidFill>
                  <a:schemeClr val="accent5"/>
                </a:solidFill>
                <a:latin typeface="Fira Sans"/>
                <a:ea typeface="Fira Sans"/>
                <a:cs typeface="Fira Sans"/>
                <a:sym typeface="Fira Sans"/>
              </a:rPr>
              <a:t>datans egenskaper</a:t>
            </a:r>
            <a:endParaRPr sz="1600">
              <a:solidFill>
                <a:srgbClr val="000000"/>
              </a:solidFill>
              <a:latin typeface="Fira Sans"/>
              <a:ea typeface="Fira Sans"/>
              <a:cs typeface="Fira Sans"/>
              <a:sym typeface="Fira Sans"/>
            </a:endParaRPr>
          </a:p>
        </p:txBody>
      </p:sp>
      <p:pic>
        <p:nvPicPr>
          <p:cNvPr id="1820" name="Google Shape;1820;p178"/>
          <p:cNvPicPr preferRelativeResize="0"/>
          <p:nvPr/>
        </p:nvPicPr>
        <p:blipFill rotWithShape="1">
          <a:blip r:embed="rId3">
            <a:alphaModFix/>
          </a:blip>
          <a:srcRect b="0" l="0" r="53548" t="0"/>
          <a:stretch/>
        </p:blipFill>
        <p:spPr>
          <a:xfrm>
            <a:off x="351984" y="3789263"/>
            <a:ext cx="1698975" cy="1081013"/>
          </a:xfrm>
          <a:prstGeom prst="rect">
            <a:avLst/>
          </a:prstGeom>
          <a:noFill/>
          <a:ln>
            <a:noFill/>
          </a:ln>
        </p:spPr>
      </p:pic>
      <p:sp>
        <p:nvSpPr>
          <p:cNvPr id="1821" name="Google Shape;1821;p178"/>
          <p:cNvSpPr/>
          <p:nvPr/>
        </p:nvSpPr>
        <p:spPr>
          <a:xfrm>
            <a:off x="301396" y="4172569"/>
            <a:ext cx="10059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2" name="Google Shape;1822;p178"/>
          <p:cNvSpPr/>
          <p:nvPr/>
        </p:nvSpPr>
        <p:spPr>
          <a:xfrm>
            <a:off x="2696175" y="0"/>
            <a:ext cx="110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78"/>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4" name="Google Shape;1824;p178"/>
          <p:cNvSpPr/>
          <p:nvPr/>
        </p:nvSpPr>
        <p:spPr>
          <a:xfrm>
            <a:off x="2083563" y="75"/>
            <a:ext cx="70950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825" name="Google Shape;1825;p178"/>
          <p:cNvSpPr txBox="1"/>
          <p:nvPr>
            <p:ph idx="12" type="sldNum"/>
          </p:nvPr>
        </p:nvSpPr>
        <p:spPr>
          <a:xfrm>
            <a:off x="8495850" y="4629675"/>
            <a:ext cx="342900" cy="3108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6" name="Google Shape;1826;p178"/>
          <p:cNvSpPr/>
          <p:nvPr/>
        </p:nvSpPr>
        <p:spPr>
          <a:xfrm>
            <a:off x="3563669" y="151387"/>
            <a:ext cx="4411704" cy="4962680"/>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2F1E9">
              <a:alpha val="11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827" name="Google Shape;1827;p178"/>
          <p:cNvSpPr txBox="1"/>
          <p:nvPr/>
        </p:nvSpPr>
        <p:spPr>
          <a:xfrm>
            <a:off x="0" y="0"/>
            <a:ext cx="9144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METODIK</a:t>
            </a:r>
            <a:endParaRPr sz="1000">
              <a:solidFill>
                <a:srgbClr val="FFFFFF"/>
              </a:solidFill>
              <a:latin typeface="Fira Sans Medium"/>
              <a:ea typeface="Fira Sans Medium"/>
              <a:cs typeface="Fira Sans Medium"/>
              <a:sym typeface="Fira Sans Medium"/>
            </a:endParaRPr>
          </a:p>
        </p:txBody>
      </p:sp>
      <p:pic>
        <p:nvPicPr>
          <p:cNvPr id="1828" name="Google Shape;1828;p178"/>
          <p:cNvPicPr preferRelativeResize="0"/>
          <p:nvPr/>
        </p:nvPicPr>
        <p:blipFill rotWithShape="1">
          <a:blip r:embed="rId4">
            <a:alphaModFix/>
          </a:blip>
          <a:srcRect b="6617" l="2007" r="1486" t="7434"/>
          <a:stretch/>
        </p:blipFill>
        <p:spPr>
          <a:xfrm>
            <a:off x="2055837" y="-10769"/>
            <a:ext cx="7150464" cy="51650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832" name="Shape 1832"/>
        <p:cNvGrpSpPr/>
        <p:nvPr/>
      </p:nvGrpSpPr>
      <p:grpSpPr>
        <a:xfrm>
          <a:off x="0" y="0"/>
          <a:ext cx="0" cy="0"/>
          <a:chOff x="0" y="0"/>
          <a:chExt cx="0" cy="0"/>
        </a:xfrm>
      </p:grpSpPr>
      <p:sp>
        <p:nvSpPr>
          <p:cNvPr id="1833" name="Google Shape;1833;p179"/>
          <p:cNvSpPr txBox="1"/>
          <p:nvPr>
            <p:ph idx="1" type="body"/>
          </p:nvPr>
        </p:nvSpPr>
        <p:spPr>
          <a:xfrm>
            <a:off x="4212300" y="151388"/>
            <a:ext cx="4770300" cy="4840800"/>
          </a:xfrm>
          <a:prstGeom prst="rect">
            <a:avLst/>
          </a:prstGeom>
          <a:solidFill>
            <a:schemeClr val="accent5"/>
          </a:solidFill>
        </p:spPr>
        <p:txBody>
          <a:bodyPr anchorCtr="0" anchor="t" bIns="424800" lIns="424800" spcFirstLastPara="1" rIns="424800" wrap="square" tIns="612000">
            <a:noAutofit/>
          </a:bodyPr>
          <a:lstStyle/>
          <a:p>
            <a:pPr indent="-203200" lvl="0" marL="228600" marR="0" rtl="0" algn="l">
              <a:spcBef>
                <a:spcPts val="0"/>
              </a:spcBef>
              <a:spcAft>
                <a:spcPts val="0"/>
              </a:spcAft>
              <a:buSzPts val="1400"/>
              <a:buChar char="→"/>
            </a:pPr>
            <a:r>
              <a:rPr lang="en"/>
              <a:t>Det finns ett väldigt stort antal mogna och beprövade AI-algoritmer.</a:t>
            </a:r>
            <a:endParaRPr/>
          </a:p>
          <a:p>
            <a:pPr indent="-203200" lvl="0" marL="228600" marR="0" rtl="0" algn="l">
              <a:spcBef>
                <a:spcPts val="0"/>
              </a:spcBef>
              <a:spcAft>
                <a:spcPts val="0"/>
              </a:spcAft>
              <a:buSzPts val="1400"/>
              <a:buChar char="→"/>
            </a:pPr>
            <a:r>
              <a:rPr lang="en"/>
              <a:t>Utmaningen är att det finns än mer AI-algoritmer och tillvägagångssätt som antingen är “overkill” eller för omogna för det specifika projektet.</a:t>
            </a:r>
            <a:endParaRPr/>
          </a:p>
        </p:txBody>
      </p:sp>
      <p:sp>
        <p:nvSpPr>
          <p:cNvPr id="1834" name="Google Shape;1834;p179"/>
          <p:cNvSpPr txBox="1"/>
          <p:nvPr>
            <p:ph type="title"/>
          </p:nvPr>
        </p:nvSpPr>
        <p:spPr>
          <a:xfrm>
            <a:off x="420624" y="577238"/>
            <a:ext cx="35640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Steg 1C och 2: AI-förståelse &amp; Identifiera lågt hängande frukter</a:t>
            </a:r>
            <a:endParaRPr sz="1900"/>
          </a:p>
        </p:txBody>
      </p:sp>
      <p:sp>
        <p:nvSpPr>
          <p:cNvPr id="1835" name="Google Shape;1835;p179"/>
          <p:cNvSpPr txBox="1"/>
          <p:nvPr>
            <p:ph idx="2" type="body"/>
          </p:nvPr>
        </p:nvSpPr>
        <p:spPr>
          <a:xfrm>
            <a:off x="420624" y="1424988"/>
            <a:ext cx="3564000" cy="2760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Från workshopen identifieras ett antal ej kostsamma, värdefulla och AI-mogna lågt hängande frukter som utvärderas via en prototyp eller pilot.</a:t>
            </a:r>
            <a:endParaRPr/>
          </a:p>
          <a:p>
            <a:pPr indent="0" lvl="0" marL="0" rtl="0" algn="l">
              <a:lnSpc>
                <a:spcPct val="100000"/>
              </a:lnSpc>
              <a:spcBef>
                <a:spcPts val="400"/>
              </a:spcBef>
              <a:spcAft>
                <a:spcPts val="0"/>
              </a:spcAft>
              <a:buNone/>
            </a:pPr>
            <a:r>
              <a:rPr lang="en"/>
              <a:t>Utgångspunkten bör i största mån vara att prototypen och/eller piloten skall kunna driftsättas.</a:t>
            </a:r>
            <a:endParaRPr/>
          </a:p>
          <a:p>
            <a:pPr indent="0" lvl="0" marL="0" rtl="0" algn="l">
              <a:lnSpc>
                <a:spcPct val="100000"/>
              </a:lnSpc>
              <a:spcBef>
                <a:spcPts val="400"/>
              </a:spcBef>
              <a:spcAft>
                <a:spcPts val="400"/>
              </a:spcAft>
              <a:buNone/>
            </a:pPr>
            <a:r>
              <a:t/>
            </a:r>
            <a:endParaRPr/>
          </a:p>
        </p:txBody>
      </p:sp>
      <p:sp>
        <p:nvSpPr>
          <p:cNvPr id="1836" name="Google Shape;1836;p179"/>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
        <p:nvSpPr>
          <p:cNvPr id="1837" name="Google Shape;1837;p179"/>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38" name="Google Shape;1838;p179"/>
          <p:cNvPicPr preferRelativeResize="0"/>
          <p:nvPr/>
        </p:nvPicPr>
        <p:blipFill>
          <a:blip r:embed="rId3">
            <a:alphaModFix/>
          </a:blip>
          <a:stretch>
            <a:fillRect/>
          </a:stretch>
        </p:blipFill>
        <p:spPr>
          <a:xfrm>
            <a:off x="351981" y="3789256"/>
            <a:ext cx="3657601" cy="1081024"/>
          </a:xfrm>
          <a:prstGeom prst="rect">
            <a:avLst/>
          </a:prstGeom>
          <a:noFill/>
          <a:ln>
            <a:noFill/>
          </a:ln>
        </p:spPr>
      </p:pic>
      <p:sp>
        <p:nvSpPr>
          <p:cNvPr id="1839" name="Google Shape;1839;p179"/>
          <p:cNvSpPr/>
          <p:nvPr/>
        </p:nvSpPr>
        <p:spPr>
          <a:xfrm>
            <a:off x="301403" y="4167863"/>
            <a:ext cx="18654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0" name="Google Shape;1840;p179"/>
          <p:cNvSpPr txBox="1"/>
          <p:nvPr>
            <p:ph idx="3"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sp>
        <p:nvSpPr>
          <p:cNvPr id="1841" name="Google Shape;1841;p179"/>
          <p:cNvSpPr/>
          <p:nvPr/>
        </p:nvSpPr>
        <p:spPr>
          <a:xfrm>
            <a:off x="4919472" y="3566160"/>
            <a:ext cx="914400" cy="914400"/>
          </a:xfrm>
          <a:prstGeom prst="rect">
            <a:avLst/>
          </a:prstGeom>
          <a:no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2" name="Google Shape;1842;p179"/>
          <p:cNvSpPr/>
          <p:nvPr/>
        </p:nvSpPr>
        <p:spPr>
          <a:xfrm>
            <a:off x="4919472" y="2663600"/>
            <a:ext cx="914400" cy="914400"/>
          </a:xfrm>
          <a:prstGeom prst="rect">
            <a:avLst/>
          </a:prstGeom>
          <a:no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843" name="Google Shape;1843;p179"/>
          <p:cNvCxnSpPr/>
          <p:nvPr/>
        </p:nvCxnSpPr>
        <p:spPr>
          <a:xfrm rot="-5400000">
            <a:off x="4187922" y="3081558"/>
            <a:ext cx="1467600" cy="4500"/>
          </a:xfrm>
          <a:prstGeom prst="straightConnector1">
            <a:avLst/>
          </a:prstGeom>
          <a:noFill/>
          <a:ln cap="flat" cmpd="sng" w="76200">
            <a:solidFill>
              <a:srgbClr val="FFFFFF"/>
            </a:solidFill>
            <a:prstDash val="solid"/>
            <a:round/>
            <a:headEnd len="med" w="med" type="none"/>
            <a:tailEnd len="med" w="med" type="triangle"/>
          </a:ln>
        </p:spPr>
      </p:cxnSp>
      <p:cxnSp>
        <p:nvCxnSpPr>
          <p:cNvPr id="1844" name="Google Shape;1844;p179"/>
          <p:cNvCxnSpPr/>
          <p:nvPr/>
        </p:nvCxnSpPr>
        <p:spPr>
          <a:xfrm>
            <a:off x="5600330" y="4480560"/>
            <a:ext cx="1467600" cy="4500"/>
          </a:xfrm>
          <a:prstGeom prst="straightConnector1">
            <a:avLst/>
          </a:prstGeom>
          <a:noFill/>
          <a:ln cap="flat" cmpd="sng" w="76200">
            <a:solidFill>
              <a:srgbClr val="FFFFFF"/>
            </a:solidFill>
            <a:prstDash val="solid"/>
            <a:round/>
            <a:headEnd len="med" w="med" type="none"/>
            <a:tailEnd len="med" w="med" type="triangle"/>
          </a:ln>
        </p:spPr>
      </p:cxnSp>
      <p:sp>
        <p:nvSpPr>
          <p:cNvPr id="1845" name="Google Shape;1845;p179"/>
          <p:cNvSpPr/>
          <p:nvPr/>
        </p:nvSpPr>
        <p:spPr>
          <a:xfrm>
            <a:off x="5077509" y="2841852"/>
            <a:ext cx="621900" cy="1467600"/>
          </a:xfrm>
          <a:prstGeom prst="ellipse">
            <a:avLst/>
          </a:prstGeom>
          <a:noFill/>
          <a:ln cap="flat" cmpd="sng" w="38100">
            <a:solidFill>
              <a:srgbClr val="FFFFFF"/>
            </a:solidFill>
            <a:prstDash val="dot"/>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6" name="Google Shape;1846;p179"/>
          <p:cNvSpPr/>
          <p:nvPr/>
        </p:nvSpPr>
        <p:spPr>
          <a:xfrm>
            <a:off x="5829113" y="3567795"/>
            <a:ext cx="914400" cy="914400"/>
          </a:xfrm>
          <a:prstGeom prst="rect">
            <a:avLst/>
          </a:prstGeom>
          <a:no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7" name="Google Shape;1847;p179"/>
          <p:cNvSpPr/>
          <p:nvPr/>
        </p:nvSpPr>
        <p:spPr>
          <a:xfrm>
            <a:off x="5829110" y="2665476"/>
            <a:ext cx="914400" cy="914400"/>
          </a:xfrm>
          <a:prstGeom prst="rect">
            <a:avLst/>
          </a:prstGeom>
          <a:noFill/>
          <a:ln cap="flat" cmpd="sng" w="762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8" name="Google Shape;1848;p179"/>
          <p:cNvSpPr txBox="1"/>
          <p:nvPr/>
        </p:nvSpPr>
        <p:spPr>
          <a:xfrm>
            <a:off x="6962713" y="2113288"/>
            <a:ext cx="1865400" cy="2031600"/>
          </a:xfrm>
          <a:prstGeom prst="rect">
            <a:avLst/>
          </a:prstGeom>
          <a:noFill/>
          <a:ln>
            <a:noFill/>
          </a:ln>
        </p:spPr>
        <p:txBody>
          <a:bodyPr anchorCtr="0" anchor="ctr" bIns="45725" lIns="45725" spcFirstLastPara="1" rIns="45725" wrap="square" tIns="45725">
            <a:noAutofit/>
          </a:bodyPr>
          <a:lstStyle/>
          <a:p>
            <a:pPr indent="-184150" lvl="0" marL="228600" rtl="0" algn="l">
              <a:spcBef>
                <a:spcPts val="0"/>
              </a:spcBef>
              <a:spcAft>
                <a:spcPts val="0"/>
              </a:spcAft>
              <a:buClr>
                <a:srgbClr val="FFFFFF"/>
              </a:buClr>
              <a:buSzPts val="1100"/>
              <a:buFont typeface="Fira Sans Light"/>
              <a:buChar char="●"/>
            </a:pPr>
            <a:r>
              <a:rPr i="1" lang="en" sz="1100">
                <a:solidFill>
                  <a:srgbClr val="FFFFFF"/>
                </a:solidFill>
                <a:latin typeface="Fira Sans Light"/>
                <a:ea typeface="Fira Sans Light"/>
                <a:cs typeface="Fira Sans Light"/>
                <a:sym typeface="Fira Sans Light"/>
              </a:rPr>
              <a:t>Ytterst viktigt att initiala AI-projekt lyckas.</a:t>
            </a:r>
            <a:endParaRPr i="1" sz="1100">
              <a:solidFill>
                <a:srgbClr val="FFFFFF"/>
              </a:solidFill>
              <a:latin typeface="Fira Sans Light"/>
              <a:ea typeface="Fira Sans Light"/>
              <a:cs typeface="Fira Sans Light"/>
              <a:sym typeface="Fira Sans Light"/>
            </a:endParaRPr>
          </a:p>
          <a:p>
            <a:pPr indent="0" lvl="0" marL="228600" rtl="0" algn="l">
              <a:spcBef>
                <a:spcPts val="0"/>
              </a:spcBef>
              <a:spcAft>
                <a:spcPts val="0"/>
              </a:spcAft>
              <a:buNone/>
            </a:pPr>
            <a:r>
              <a:t/>
            </a:r>
            <a:endParaRPr i="1" sz="1100">
              <a:solidFill>
                <a:srgbClr val="FFFFFF"/>
              </a:solidFill>
              <a:latin typeface="Fira Sans Light"/>
              <a:ea typeface="Fira Sans Light"/>
              <a:cs typeface="Fira Sans Light"/>
              <a:sym typeface="Fira Sans Light"/>
            </a:endParaRPr>
          </a:p>
          <a:p>
            <a:pPr indent="-184150" lvl="0" marL="228600" rtl="0" algn="l">
              <a:spcBef>
                <a:spcPts val="0"/>
              </a:spcBef>
              <a:spcAft>
                <a:spcPts val="0"/>
              </a:spcAft>
              <a:buClr>
                <a:srgbClr val="FFFFFF"/>
              </a:buClr>
              <a:buSzPts val="1100"/>
              <a:buFont typeface="Fira Sans Light"/>
              <a:buChar char="●"/>
            </a:pPr>
            <a:r>
              <a:rPr i="1" lang="en" sz="1100">
                <a:solidFill>
                  <a:srgbClr val="FFFFFF"/>
                </a:solidFill>
                <a:latin typeface="Fira Sans Light"/>
                <a:ea typeface="Fira Sans Light"/>
                <a:cs typeface="Fira Sans Light"/>
                <a:sym typeface="Fira Sans Light"/>
              </a:rPr>
              <a:t>… därför fokus på att initiala AI-projekt skall ha låg komplexitet.</a:t>
            </a:r>
            <a:endParaRPr i="1" sz="1100">
              <a:solidFill>
                <a:srgbClr val="FFFFFF"/>
              </a:solidFill>
              <a:latin typeface="Fira Sans Light"/>
              <a:ea typeface="Fira Sans Light"/>
              <a:cs typeface="Fira Sans Light"/>
              <a:sym typeface="Fira Sans Light"/>
            </a:endParaRPr>
          </a:p>
          <a:p>
            <a:pPr indent="0" lvl="0" marL="0" rtl="0" algn="l">
              <a:spcBef>
                <a:spcPts val="0"/>
              </a:spcBef>
              <a:spcAft>
                <a:spcPts val="0"/>
              </a:spcAft>
              <a:buNone/>
            </a:pPr>
            <a:r>
              <a:t/>
            </a:r>
            <a:endParaRPr i="1" sz="1100">
              <a:solidFill>
                <a:srgbClr val="FFFFFF"/>
              </a:solidFill>
              <a:latin typeface="Fira Sans Light"/>
              <a:ea typeface="Fira Sans Light"/>
              <a:cs typeface="Fira Sans Light"/>
              <a:sym typeface="Fira Sans Light"/>
            </a:endParaRPr>
          </a:p>
          <a:p>
            <a:pPr indent="-184150" lvl="0" marL="228600" rtl="0" algn="l">
              <a:spcBef>
                <a:spcPts val="0"/>
              </a:spcBef>
              <a:spcAft>
                <a:spcPts val="0"/>
              </a:spcAft>
              <a:buClr>
                <a:srgbClr val="FFFFFF"/>
              </a:buClr>
              <a:buSzPts val="1100"/>
              <a:buFont typeface="Fira Sans Light"/>
              <a:buChar char="●"/>
            </a:pPr>
            <a:r>
              <a:rPr i="1" lang="en" sz="1100">
                <a:solidFill>
                  <a:srgbClr val="FFFFFF"/>
                </a:solidFill>
                <a:latin typeface="Fira Sans Light"/>
                <a:ea typeface="Fira Sans Light"/>
                <a:cs typeface="Fira Sans Light"/>
                <a:sym typeface="Fira Sans Light"/>
              </a:rPr>
              <a:t>Det är OK att ett initialt AI-projekt inte har som mål att nå maximalt värde direkt.</a:t>
            </a:r>
            <a:endParaRPr i="1" sz="1100">
              <a:solidFill>
                <a:srgbClr val="FFFFFF"/>
              </a:solidFill>
              <a:latin typeface="Fira Sans Light"/>
              <a:ea typeface="Fira Sans Light"/>
              <a:cs typeface="Fira Sans Light"/>
              <a:sym typeface="Fira Sans Light"/>
            </a:endParaRPr>
          </a:p>
        </p:txBody>
      </p:sp>
      <p:pic>
        <p:nvPicPr>
          <p:cNvPr id="1849" name="Google Shape;1849;p179"/>
          <p:cNvPicPr preferRelativeResize="0"/>
          <p:nvPr/>
        </p:nvPicPr>
        <p:blipFill>
          <a:blip r:embed="rId4">
            <a:alphaModFix/>
          </a:blip>
          <a:stretch>
            <a:fillRect/>
          </a:stretch>
        </p:blipFill>
        <p:spPr>
          <a:xfrm>
            <a:off x="5217482" y="3075516"/>
            <a:ext cx="365760" cy="277978"/>
          </a:xfrm>
          <a:prstGeom prst="rect">
            <a:avLst/>
          </a:prstGeom>
          <a:noFill/>
          <a:ln>
            <a:noFill/>
          </a:ln>
        </p:spPr>
      </p:pic>
      <p:pic>
        <p:nvPicPr>
          <p:cNvPr id="1850" name="Google Shape;1850;p179"/>
          <p:cNvPicPr preferRelativeResize="0"/>
          <p:nvPr/>
        </p:nvPicPr>
        <p:blipFill>
          <a:blip r:embed="rId5">
            <a:alphaModFix/>
          </a:blip>
          <a:stretch>
            <a:fillRect/>
          </a:stretch>
        </p:blipFill>
        <p:spPr>
          <a:xfrm>
            <a:off x="6123842" y="3031625"/>
            <a:ext cx="365760" cy="365760"/>
          </a:xfrm>
          <a:prstGeom prst="rect">
            <a:avLst/>
          </a:prstGeom>
          <a:noFill/>
          <a:ln>
            <a:noFill/>
          </a:ln>
        </p:spPr>
      </p:pic>
      <p:cxnSp>
        <p:nvCxnSpPr>
          <p:cNvPr id="1851" name="Google Shape;1851;p179"/>
          <p:cNvCxnSpPr/>
          <p:nvPr/>
        </p:nvCxnSpPr>
        <p:spPr>
          <a:xfrm flipH="1" rot="10800000">
            <a:off x="5606607" y="2401040"/>
            <a:ext cx="231000" cy="459600"/>
          </a:xfrm>
          <a:prstGeom prst="straightConnector1">
            <a:avLst/>
          </a:prstGeom>
          <a:noFill/>
          <a:ln cap="flat" cmpd="sng" w="19050">
            <a:solidFill>
              <a:srgbClr val="FFFFFF"/>
            </a:solidFill>
            <a:prstDash val="solid"/>
            <a:round/>
            <a:headEnd len="med" w="med" type="stealth"/>
            <a:tailEnd len="med" w="med" type="none"/>
          </a:ln>
        </p:spPr>
      </p:cxnSp>
      <p:sp>
        <p:nvSpPr>
          <p:cNvPr id="1852" name="Google Shape;1852;p179"/>
          <p:cNvSpPr/>
          <p:nvPr/>
        </p:nvSpPr>
        <p:spPr>
          <a:xfrm rot="2700000">
            <a:off x="6254677" y="3343504"/>
            <a:ext cx="114551" cy="114339"/>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853" name="Google Shape;1853;p179"/>
          <p:cNvCxnSpPr/>
          <p:nvPr/>
        </p:nvCxnSpPr>
        <p:spPr>
          <a:xfrm>
            <a:off x="5833963" y="2401040"/>
            <a:ext cx="1010700" cy="5400"/>
          </a:xfrm>
          <a:prstGeom prst="straightConnector1">
            <a:avLst/>
          </a:prstGeom>
          <a:noFill/>
          <a:ln cap="flat" cmpd="sng" w="19050">
            <a:solidFill>
              <a:srgbClr val="FFFFFF"/>
            </a:solidFill>
            <a:prstDash val="solid"/>
            <a:round/>
            <a:headEnd len="med" w="med" type="none"/>
            <a:tailEnd len="med" w="med" type="oval"/>
          </a:ln>
        </p:spPr>
      </p:cxnSp>
      <p:pic>
        <p:nvPicPr>
          <p:cNvPr id="1854" name="Google Shape;1854;p179"/>
          <p:cNvPicPr preferRelativeResize="0"/>
          <p:nvPr/>
        </p:nvPicPr>
        <p:blipFill>
          <a:blip r:embed="rId4">
            <a:alphaModFix/>
          </a:blip>
          <a:stretch>
            <a:fillRect/>
          </a:stretch>
        </p:blipFill>
        <p:spPr>
          <a:xfrm>
            <a:off x="5217482" y="3837516"/>
            <a:ext cx="365760" cy="277978"/>
          </a:xfrm>
          <a:prstGeom prst="rect">
            <a:avLst/>
          </a:prstGeom>
          <a:noFill/>
          <a:ln>
            <a:noFill/>
          </a:ln>
        </p:spPr>
      </p:pic>
      <p:pic>
        <p:nvPicPr>
          <p:cNvPr id="1855" name="Google Shape;1855;p179"/>
          <p:cNvPicPr preferRelativeResize="0"/>
          <p:nvPr/>
        </p:nvPicPr>
        <p:blipFill>
          <a:blip r:embed="rId5">
            <a:alphaModFix/>
          </a:blip>
          <a:stretch>
            <a:fillRect/>
          </a:stretch>
        </p:blipFill>
        <p:spPr>
          <a:xfrm>
            <a:off x="6123842" y="3793625"/>
            <a:ext cx="365760" cy="365760"/>
          </a:xfrm>
          <a:prstGeom prst="rect">
            <a:avLst/>
          </a:prstGeom>
          <a:noFill/>
          <a:ln>
            <a:noFill/>
          </a:ln>
        </p:spPr>
      </p:pic>
      <p:sp>
        <p:nvSpPr>
          <p:cNvPr id="1856" name="Google Shape;1856;p179"/>
          <p:cNvSpPr/>
          <p:nvPr/>
        </p:nvSpPr>
        <p:spPr>
          <a:xfrm rot="2700000">
            <a:off x="6244651" y="4103498"/>
            <a:ext cx="114551" cy="114339"/>
          </a:xfrm>
          <a:prstGeom prst="rect">
            <a:avLst/>
          </a:prstGeom>
          <a:solidFill>
            <a:schemeClr val="accent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57" name="Google Shape;1857;p179"/>
          <p:cNvSpPr/>
          <p:nvPr/>
        </p:nvSpPr>
        <p:spPr>
          <a:xfrm>
            <a:off x="6864894" y="2120124"/>
            <a:ext cx="161700" cy="2031600"/>
          </a:xfrm>
          <a:prstGeom prst="leftBrace">
            <a:avLst>
              <a:gd fmla="val 50000" name="adj1"/>
              <a:gd fmla="val 13967" name="adj2"/>
            </a:avLst>
          </a:prstGeom>
          <a:no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858" name="Google Shape;1858;p179"/>
          <p:cNvCxnSpPr/>
          <p:nvPr/>
        </p:nvCxnSpPr>
        <p:spPr>
          <a:xfrm flipH="1" rot="10800000">
            <a:off x="5513457" y="2401040"/>
            <a:ext cx="324000" cy="1333500"/>
          </a:xfrm>
          <a:prstGeom prst="straightConnector1">
            <a:avLst/>
          </a:prstGeom>
          <a:noFill/>
          <a:ln cap="flat" cmpd="sng" w="19050">
            <a:solidFill>
              <a:srgbClr val="FFFFFF"/>
            </a:solidFill>
            <a:prstDash val="solid"/>
            <a:round/>
            <a:headEnd len="med" w="med" type="stealth"/>
            <a:tailEnd len="med" w="med" type="none"/>
          </a:ln>
        </p:spPr>
      </p:cxnSp>
      <p:sp>
        <p:nvSpPr>
          <p:cNvPr id="1859" name="Google Shape;1859;p179"/>
          <p:cNvSpPr txBox="1"/>
          <p:nvPr/>
        </p:nvSpPr>
        <p:spPr>
          <a:xfrm>
            <a:off x="4931911" y="4500566"/>
            <a:ext cx="914400" cy="3777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100">
                <a:solidFill>
                  <a:srgbClr val="FFFFFF"/>
                </a:solidFill>
                <a:latin typeface="Fira Sans"/>
                <a:ea typeface="Fira Sans"/>
                <a:cs typeface="Fira Sans"/>
                <a:sym typeface="Fira Sans"/>
              </a:rPr>
              <a:t>Låg</a:t>
            </a:r>
            <a:endParaRPr b="1" sz="1100">
              <a:solidFill>
                <a:srgbClr val="FFFFFF"/>
              </a:solidFill>
              <a:latin typeface="Fira Sans"/>
              <a:ea typeface="Fira Sans"/>
              <a:cs typeface="Fira Sans"/>
              <a:sym typeface="Fira Sans"/>
            </a:endParaRPr>
          </a:p>
          <a:p>
            <a:pPr indent="0" lvl="0" marL="0" rtl="0" algn="ctr">
              <a:spcBef>
                <a:spcPts val="0"/>
              </a:spcBef>
              <a:spcAft>
                <a:spcPts val="0"/>
              </a:spcAft>
              <a:buNone/>
            </a:pPr>
            <a:r>
              <a:rPr b="1" lang="en" sz="1100">
                <a:solidFill>
                  <a:srgbClr val="FFFFFF"/>
                </a:solidFill>
                <a:latin typeface="Fira Sans"/>
                <a:ea typeface="Fira Sans"/>
                <a:cs typeface="Fira Sans"/>
                <a:sym typeface="Fira Sans"/>
              </a:rPr>
              <a:t>komplexitet</a:t>
            </a:r>
            <a:endParaRPr b="1" sz="1100">
              <a:solidFill>
                <a:srgbClr val="FFFFFF"/>
              </a:solidFill>
              <a:latin typeface="Fira Sans"/>
              <a:ea typeface="Fira Sans"/>
              <a:cs typeface="Fira Sans"/>
              <a:sym typeface="Fira Sans"/>
            </a:endParaRPr>
          </a:p>
        </p:txBody>
      </p:sp>
      <p:sp>
        <p:nvSpPr>
          <p:cNvPr id="1860" name="Google Shape;1860;p179"/>
          <p:cNvSpPr txBox="1"/>
          <p:nvPr/>
        </p:nvSpPr>
        <p:spPr>
          <a:xfrm>
            <a:off x="5829982" y="4500566"/>
            <a:ext cx="914400" cy="3777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100">
                <a:solidFill>
                  <a:schemeClr val="lt1"/>
                </a:solidFill>
                <a:latin typeface="Fira Sans"/>
                <a:ea typeface="Fira Sans"/>
                <a:cs typeface="Fira Sans"/>
                <a:sym typeface="Fira Sans"/>
              </a:rPr>
              <a:t>Hög</a:t>
            </a:r>
            <a:endParaRPr b="1" sz="1100">
              <a:solidFill>
                <a:schemeClr val="lt1"/>
              </a:solidFill>
              <a:latin typeface="Fira Sans"/>
              <a:ea typeface="Fira Sans"/>
              <a:cs typeface="Fira Sans"/>
              <a:sym typeface="Fira Sans"/>
            </a:endParaRPr>
          </a:p>
          <a:p>
            <a:pPr indent="0" lvl="0" marL="0" rtl="0" algn="ctr">
              <a:spcBef>
                <a:spcPts val="0"/>
              </a:spcBef>
              <a:spcAft>
                <a:spcPts val="0"/>
              </a:spcAft>
              <a:buNone/>
            </a:pPr>
            <a:r>
              <a:rPr b="1" lang="en" sz="1100">
                <a:solidFill>
                  <a:schemeClr val="lt1"/>
                </a:solidFill>
                <a:latin typeface="Fira Sans"/>
                <a:ea typeface="Fira Sans"/>
                <a:cs typeface="Fira Sans"/>
                <a:sym typeface="Fira Sans"/>
              </a:rPr>
              <a:t>komplexitet</a:t>
            </a:r>
            <a:endParaRPr b="1" sz="1100">
              <a:solidFill>
                <a:srgbClr val="FFFFFF"/>
              </a:solidFill>
              <a:latin typeface="Fira Sans"/>
              <a:ea typeface="Fira Sans"/>
              <a:cs typeface="Fira Sans"/>
              <a:sym typeface="Fira Sans"/>
            </a:endParaRPr>
          </a:p>
        </p:txBody>
      </p:sp>
      <p:sp>
        <p:nvSpPr>
          <p:cNvPr id="1861" name="Google Shape;1861;p179"/>
          <p:cNvSpPr txBox="1"/>
          <p:nvPr/>
        </p:nvSpPr>
        <p:spPr>
          <a:xfrm>
            <a:off x="4149840" y="3565075"/>
            <a:ext cx="914400" cy="9144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100">
                <a:solidFill>
                  <a:srgbClr val="FFFFFF"/>
                </a:solidFill>
                <a:latin typeface="Fira Sans"/>
                <a:ea typeface="Fira Sans"/>
                <a:cs typeface="Fira Sans"/>
                <a:sym typeface="Fira Sans"/>
              </a:rPr>
              <a:t>Lågt</a:t>
            </a:r>
            <a:endParaRPr b="1" sz="1100">
              <a:solidFill>
                <a:srgbClr val="FFFFFF"/>
              </a:solidFill>
              <a:latin typeface="Fira Sans"/>
              <a:ea typeface="Fira Sans"/>
              <a:cs typeface="Fira Sans"/>
              <a:sym typeface="Fira Sans"/>
            </a:endParaRPr>
          </a:p>
          <a:p>
            <a:pPr indent="0" lvl="0" marL="0" rtl="0" algn="ctr">
              <a:spcBef>
                <a:spcPts val="0"/>
              </a:spcBef>
              <a:spcAft>
                <a:spcPts val="0"/>
              </a:spcAft>
              <a:buNone/>
            </a:pPr>
            <a:r>
              <a:rPr b="1" lang="en" sz="1100">
                <a:solidFill>
                  <a:srgbClr val="FFFFFF"/>
                </a:solidFill>
                <a:latin typeface="Fira Sans"/>
                <a:ea typeface="Fira Sans"/>
                <a:cs typeface="Fira Sans"/>
                <a:sym typeface="Fira Sans"/>
              </a:rPr>
              <a:t>värde</a:t>
            </a:r>
            <a:endParaRPr b="1" sz="1100">
              <a:solidFill>
                <a:srgbClr val="FFFFFF"/>
              </a:solidFill>
              <a:latin typeface="Fira Sans"/>
              <a:ea typeface="Fira Sans"/>
              <a:cs typeface="Fira Sans"/>
              <a:sym typeface="Fira Sans"/>
            </a:endParaRPr>
          </a:p>
        </p:txBody>
      </p:sp>
      <p:sp>
        <p:nvSpPr>
          <p:cNvPr id="1862" name="Google Shape;1862;p179"/>
          <p:cNvSpPr txBox="1"/>
          <p:nvPr/>
        </p:nvSpPr>
        <p:spPr>
          <a:xfrm>
            <a:off x="4149843" y="2645909"/>
            <a:ext cx="914400" cy="9144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1100">
                <a:solidFill>
                  <a:srgbClr val="FFFFFF"/>
                </a:solidFill>
                <a:latin typeface="Fira Sans"/>
                <a:ea typeface="Fira Sans"/>
                <a:cs typeface="Fira Sans"/>
                <a:sym typeface="Fira Sans"/>
              </a:rPr>
              <a:t>Högt </a:t>
            </a:r>
            <a:endParaRPr b="1" sz="1100">
              <a:solidFill>
                <a:srgbClr val="FFFFFF"/>
              </a:solidFill>
              <a:latin typeface="Fira Sans"/>
              <a:ea typeface="Fira Sans"/>
              <a:cs typeface="Fira Sans"/>
              <a:sym typeface="Fira Sans"/>
            </a:endParaRPr>
          </a:p>
          <a:p>
            <a:pPr indent="0" lvl="0" marL="0" rtl="0" algn="ctr">
              <a:spcBef>
                <a:spcPts val="0"/>
              </a:spcBef>
              <a:spcAft>
                <a:spcPts val="0"/>
              </a:spcAft>
              <a:buNone/>
            </a:pPr>
            <a:r>
              <a:rPr b="1" lang="en" sz="1100">
                <a:solidFill>
                  <a:srgbClr val="FFFFFF"/>
                </a:solidFill>
                <a:latin typeface="Fira Sans"/>
                <a:ea typeface="Fira Sans"/>
                <a:cs typeface="Fira Sans"/>
                <a:sym typeface="Fira Sans"/>
              </a:rPr>
              <a:t>värde</a:t>
            </a:r>
            <a:endParaRPr b="1" sz="1100">
              <a:solidFill>
                <a:srgbClr val="FFFFFF"/>
              </a:solidFill>
              <a:latin typeface="Fira Sans"/>
              <a:ea typeface="Fira Sans"/>
              <a:cs typeface="Fira Sans"/>
              <a:sym typeface="Fira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866" name="Shape 1866"/>
        <p:cNvGrpSpPr/>
        <p:nvPr/>
      </p:nvGrpSpPr>
      <p:grpSpPr>
        <a:xfrm>
          <a:off x="0" y="0"/>
          <a:ext cx="0" cy="0"/>
          <a:chOff x="0" y="0"/>
          <a:chExt cx="0" cy="0"/>
        </a:xfrm>
      </p:grpSpPr>
      <p:sp>
        <p:nvSpPr>
          <p:cNvPr id="1867" name="Google Shape;1867;p180"/>
          <p:cNvSpPr txBox="1"/>
          <p:nvPr>
            <p:ph idx="1" type="body"/>
          </p:nvPr>
        </p:nvSpPr>
        <p:spPr>
          <a:xfrm>
            <a:off x="4212300" y="151388"/>
            <a:ext cx="4770300" cy="4840800"/>
          </a:xfrm>
          <a:prstGeom prst="rect">
            <a:avLst/>
          </a:prstGeom>
          <a:solidFill>
            <a:schemeClr val="accent5"/>
          </a:solidFill>
        </p:spPr>
        <p:txBody>
          <a:bodyPr anchorCtr="0" anchor="ctr" bIns="424800" lIns="424800" spcFirstLastPara="1" rIns="424800" wrap="square" tIns="612000">
            <a:noAutofit/>
          </a:bodyPr>
          <a:lstStyle/>
          <a:p>
            <a:pPr indent="0" lvl="0" marL="0" rtl="0" algn="l">
              <a:spcBef>
                <a:spcPts val="0"/>
              </a:spcBef>
              <a:spcAft>
                <a:spcPts val="500"/>
              </a:spcAft>
              <a:buNone/>
            </a:pPr>
            <a:r>
              <a:rPr lang="en">
                <a:solidFill>
                  <a:schemeClr val="accent5"/>
                </a:solidFill>
              </a:rPr>
              <a:t>g</a:t>
            </a:r>
            <a:endParaRPr>
              <a:solidFill>
                <a:schemeClr val="accent5"/>
              </a:solidFill>
            </a:endParaRPr>
          </a:p>
        </p:txBody>
      </p:sp>
      <p:sp>
        <p:nvSpPr>
          <p:cNvPr id="1868" name="Google Shape;1868;p180"/>
          <p:cNvSpPr txBox="1"/>
          <p:nvPr>
            <p:ph type="title"/>
          </p:nvPr>
        </p:nvSpPr>
        <p:spPr>
          <a:xfrm>
            <a:off x="420625" y="577238"/>
            <a:ext cx="3791700" cy="59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Steg 3 till 5: </a:t>
            </a:r>
            <a:br>
              <a:rPr lang="en"/>
            </a:br>
            <a:r>
              <a:rPr lang="en" sz="2000"/>
              <a:t>Från PoC till en slutlig implementering och driftsättning av AI-koden.</a:t>
            </a:r>
            <a:endParaRPr sz="2000"/>
          </a:p>
        </p:txBody>
      </p:sp>
      <p:sp>
        <p:nvSpPr>
          <p:cNvPr id="1869" name="Google Shape;1869;p180"/>
          <p:cNvSpPr txBox="1"/>
          <p:nvPr>
            <p:ph idx="2" type="body"/>
          </p:nvPr>
        </p:nvSpPr>
        <p:spPr>
          <a:xfrm>
            <a:off x="420624" y="2072688"/>
            <a:ext cx="3564000" cy="2760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För att säkerställa att AI-koden motsvarar kundens krav och förväntningar, Tenfifty utvärderar och testar löpande lösningen innan den sätts i produktion.</a:t>
            </a:r>
            <a:endParaRPr/>
          </a:p>
        </p:txBody>
      </p:sp>
      <p:sp>
        <p:nvSpPr>
          <p:cNvPr id="1870" name="Google Shape;1870;p180"/>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
        <p:nvSpPr>
          <p:cNvPr id="1871" name="Google Shape;1871;p180"/>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72" name="Google Shape;1872;p180"/>
          <p:cNvPicPr preferRelativeResize="0"/>
          <p:nvPr/>
        </p:nvPicPr>
        <p:blipFill>
          <a:blip r:embed="rId3">
            <a:alphaModFix/>
          </a:blip>
          <a:stretch>
            <a:fillRect/>
          </a:stretch>
        </p:blipFill>
        <p:spPr>
          <a:xfrm>
            <a:off x="351981" y="3789256"/>
            <a:ext cx="3657601" cy="1081024"/>
          </a:xfrm>
          <a:prstGeom prst="rect">
            <a:avLst/>
          </a:prstGeom>
          <a:noFill/>
          <a:ln>
            <a:noFill/>
          </a:ln>
        </p:spPr>
      </p:pic>
      <p:sp>
        <p:nvSpPr>
          <p:cNvPr id="1873" name="Google Shape;1873;p180"/>
          <p:cNvSpPr txBox="1"/>
          <p:nvPr>
            <p:ph idx="2" type="body"/>
          </p:nvPr>
        </p:nvSpPr>
        <p:spPr>
          <a:xfrm>
            <a:off x="4572000" y="2033062"/>
            <a:ext cx="3672000" cy="14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Fira Sans"/>
                <a:ea typeface="Fira Sans"/>
                <a:cs typeface="Fira Sans"/>
                <a:sym typeface="Fira Sans"/>
              </a:rPr>
              <a:t>Steg 4: Pilot </a:t>
            </a:r>
            <a:endParaRPr b="1" sz="1600">
              <a:solidFill>
                <a:srgbClr val="FFFFFF"/>
              </a:solidFill>
              <a:latin typeface="Fira Sans"/>
              <a:ea typeface="Fira Sans"/>
              <a:cs typeface="Fira Sans"/>
              <a:sym typeface="Fira Sans"/>
            </a:endParaRPr>
          </a:p>
          <a:p>
            <a:pPr indent="0" lvl="0" marL="0" rtl="0" algn="l">
              <a:spcBef>
                <a:spcPts val="400"/>
              </a:spcBef>
              <a:spcAft>
                <a:spcPts val="400"/>
              </a:spcAft>
              <a:buNone/>
            </a:pPr>
            <a:r>
              <a:rPr lang="en" sz="1600">
                <a:solidFill>
                  <a:srgbClr val="FFFFFF"/>
                </a:solidFill>
              </a:rPr>
              <a:t>Om resultatet är tillfredsställande i PoC:en, då är nästa steg en pilot. I piloten integreras kundens “live-data” för fortsatt utvärdering.</a:t>
            </a:r>
            <a:endParaRPr sz="1600">
              <a:solidFill>
                <a:srgbClr val="FFFFFF"/>
              </a:solidFill>
            </a:endParaRPr>
          </a:p>
        </p:txBody>
      </p:sp>
      <p:sp>
        <p:nvSpPr>
          <p:cNvPr id="1874" name="Google Shape;1874;p180"/>
          <p:cNvSpPr txBox="1"/>
          <p:nvPr/>
        </p:nvSpPr>
        <p:spPr>
          <a:xfrm>
            <a:off x="4572000" y="3725849"/>
            <a:ext cx="3672000" cy="1246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600">
                <a:solidFill>
                  <a:srgbClr val="FFFFFF"/>
                </a:solidFill>
                <a:latin typeface="Fira Sans"/>
                <a:ea typeface="Fira Sans"/>
                <a:cs typeface="Fira Sans"/>
                <a:sym typeface="Fira Sans"/>
              </a:rPr>
              <a:t>Steg 5: Driftsättning av AI</a:t>
            </a:r>
            <a:endParaRPr b="1" sz="1600">
              <a:solidFill>
                <a:srgbClr val="FFFFFF"/>
              </a:solidFill>
              <a:latin typeface="Fira Sans"/>
              <a:ea typeface="Fira Sans"/>
              <a:cs typeface="Fira Sans"/>
              <a:sym typeface="Fira Sans"/>
            </a:endParaRPr>
          </a:p>
          <a:p>
            <a:pPr indent="0" lvl="0" marL="0" rtl="0" algn="l">
              <a:lnSpc>
                <a:spcPct val="115000"/>
              </a:lnSpc>
              <a:spcBef>
                <a:spcPts val="400"/>
              </a:spcBef>
              <a:spcAft>
                <a:spcPts val="400"/>
              </a:spcAft>
              <a:buNone/>
            </a:pPr>
            <a:r>
              <a:rPr lang="en" sz="1600">
                <a:solidFill>
                  <a:srgbClr val="FFFFFF"/>
                </a:solidFill>
                <a:latin typeface="Fira Sans Light"/>
                <a:ea typeface="Fira Sans Light"/>
                <a:cs typeface="Fira Sans Light"/>
                <a:sym typeface="Fira Sans Light"/>
              </a:rPr>
              <a:t>Efter piloten utvärderas det om och hur AI-koden skall driftsättas in i kundens verksamhet.</a:t>
            </a:r>
            <a:endParaRPr sz="1600">
              <a:solidFill>
                <a:srgbClr val="FFFFFF"/>
              </a:solidFill>
              <a:latin typeface="Fira Sans Light"/>
              <a:ea typeface="Fira Sans Light"/>
              <a:cs typeface="Fira Sans Light"/>
              <a:sym typeface="Fira Sans Light"/>
            </a:endParaRPr>
          </a:p>
        </p:txBody>
      </p:sp>
      <p:sp>
        <p:nvSpPr>
          <p:cNvPr id="1875" name="Google Shape;1875;p180"/>
          <p:cNvSpPr/>
          <p:nvPr/>
        </p:nvSpPr>
        <p:spPr>
          <a:xfrm>
            <a:off x="1342102" y="3750804"/>
            <a:ext cx="8247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6" name="Google Shape;1876;p180"/>
          <p:cNvSpPr/>
          <p:nvPr/>
        </p:nvSpPr>
        <p:spPr>
          <a:xfrm>
            <a:off x="3236896" y="3750804"/>
            <a:ext cx="8247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7" name="Google Shape;1877;p180"/>
          <p:cNvSpPr/>
          <p:nvPr/>
        </p:nvSpPr>
        <p:spPr>
          <a:xfrm>
            <a:off x="3236896" y="4599209"/>
            <a:ext cx="824700" cy="321000"/>
          </a:xfrm>
          <a:prstGeom prst="roundRect">
            <a:avLst>
              <a:gd fmla="val 16667" name="adj"/>
            </a:avLst>
          </a:prstGeom>
          <a:noFill/>
          <a:ln cap="flat" cmpd="sng" w="28575">
            <a:solidFill>
              <a:srgbClr val="FF0000"/>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8" name="Google Shape;1878;p180"/>
          <p:cNvSpPr txBox="1"/>
          <p:nvPr>
            <p:ph idx="2" type="body"/>
          </p:nvPr>
        </p:nvSpPr>
        <p:spPr>
          <a:xfrm>
            <a:off x="4572000" y="340275"/>
            <a:ext cx="3878100" cy="1470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600">
                <a:solidFill>
                  <a:srgbClr val="FFFFFF"/>
                </a:solidFill>
                <a:latin typeface="Fira Sans"/>
                <a:ea typeface="Fira Sans"/>
                <a:cs typeface="Fira Sans"/>
                <a:sym typeface="Fira Sans"/>
              </a:rPr>
              <a:t>Steg 3: PoC (Proof of Concept)  </a:t>
            </a:r>
            <a:endParaRPr b="1" sz="1600">
              <a:solidFill>
                <a:srgbClr val="FFFFFF"/>
              </a:solidFill>
              <a:latin typeface="Fira Sans"/>
              <a:ea typeface="Fira Sans"/>
              <a:cs typeface="Fira Sans"/>
              <a:sym typeface="Fira Sans"/>
            </a:endParaRPr>
          </a:p>
          <a:p>
            <a:pPr indent="0" lvl="0" marL="0" rtl="0" algn="l">
              <a:spcBef>
                <a:spcPts val="400"/>
              </a:spcBef>
              <a:spcAft>
                <a:spcPts val="400"/>
              </a:spcAft>
              <a:buNone/>
            </a:pPr>
            <a:r>
              <a:rPr lang="en" sz="1600">
                <a:solidFill>
                  <a:srgbClr val="FFFFFF"/>
                </a:solidFill>
              </a:rPr>
              <a:t>Kör en enkel PoC med KUNDENS exporterade och statiska data med avsikten att säkerställa att resultatet är tillfredsställande för KUNDENS verksamhet.</a:t>
            </a:r>
            <a:endParaRPr sz="1600">
              <a:solidFill>
                <a:srgbClr val="FFFFFF"/>
              </a:solidFill>
            </a:endParaRPr>
          </a:p>
        </p:txBody>
      </p:sp>
      <p:sp>
        <p:nvSpPr>
          <p:cNvPr id="1879" name="Google Shape;1879;p180"/>
          <p:cNvSpPr txBox="1"/>
          <p:nvPr>
            <p:ph idx="3"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sp>
        <p:nvSpPr>
          <p:cNvPr id="1880" name="Google Shape;1880;p180"/>
          <p:cNvSpPr/>
          <p:nvPr/>
        </p:nvSpPr>
        <p:spPr>
          <a:xfrm rot="10800000">
            <a:off x="7771575" y="173114"/>
            <a:ext cx="1138800" cy="3830400"/>
          </a:xfrm>
          <a:prstGeom prst="curvedRightArrow">
            <a:avLst>
              <a:gd fmla="val 25000" name="adj1"/>
              <a:gd fmla="val 50000" name="adj2"/>
              <a:gd fmla="val 19484" name="adj3"/>
            </a:avLst>
          </a:prstGeom>
          <a:solidFill>
            <a:srgbClr val="F9FAFA"/>
          </a:solidFill>
          <a:ln cap="flat" cmpd="sng" w="9525">
            <a:solidFill>
              <a:srgbClr val="082E3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81" name="Google Shape;1881;p180"/>
          <p:cNvSpPr txBox="1"/>
          <p:nvPr/>
        </p:nvSpPr>
        <p:spPr>
          <a:xfrm>
            <a:off x="6319213" y="1951438"/>
            <a:ext cx="2523300" cy="4713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400"/>
              </a:spcAft>
              <a:buNone/>
            </a:pPr>
            <a:r>
              <a:rPr b="1" i="1" lang="en" sz="1100">
                <a:solidFill>
                  <a:srgbClr val="D9D9D9"/>
                </a:solidFill>
                <a:latin typeface="Fira Sans"/>
                <a:ea typeface="Fira Sans"/>
                <a:cs typeface="Fira Sans"/>
                <a:sym typeface="Fira Sans"/>
              </a:rPr>
              <a:t>……., repetera, repetera,  …….</a:t>
            </a:r>
            <a:endParaRPr i="1" sz="1100">
              <a:solidFill>
                <a:srgbClr val="D9D9D9"/>
              </a:solidFill>
              <a:latin typeface="Fira Sans ExtraLight"/>
              <a:ea typeface="Fira Sans ExtraLight"/>
              <a:cs typeface="Fira Sans ExtraLight"/>
              <a:sym typeface="Fira Sans Extra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885" name="Shape 1885"/>
        <p:cNvGrpSpPr/>
        <p:nvPr/>
      </p:nvGrpSpPr>
      <p:grpSpPr>
        <a:xfrm>
          <a:off x="0" y="0"/>
          <a:ext cx="0" cy="0"/>
          <a:chOff x="0" y="0"/>
          <a:chExt cx="0" cy="0"/>
        </a:xfrm>
      </p:grpSpPr>
      <p:sp>
        <p:nvSpPr>
          <p:cNvPr id="1886" name="Google Shape;1886;p181"/>
          <p:cNvSpPr txBox="1"/>
          <p:nvPr>
            <p:ph idx="1" type="body"/>
          </p:nvPr>
        </p:nvSpPr>
        <p:spPr>
          <a:xfrm>
            <a:off x="2357438" y="151388"/>
            <a:ext cx="6624900" cy="4840800"/>
          </a:xfrm>
          <a:prstGeom prst="rect">
            <a:avLst/>
          </a:prstGeom>
          <a:solidFill>
            <a:schemeClr val="accent5"/>
          </a:solidFill>
        </p:spPr>
        <p:txBody>
          <a:bodyPr anchorCtr="0" anchor="t" bIns="424800" lIns="424800" spcFirstLastPara="1" rIns="424800" wrap="square" tIns="612000">
            <a:noAutofit/>
          </a:bodyPr>
          <a:lstStyle/>
          <a:p>
            <a:pPr indent="0" lvl="0" marL="0" marR="0" rtl="0" algn="l">
              <a:lnSpc>
                <a:spcPct val="100000"/>
              </a:lnSpc>
              <a:spcBef>
                <a:spcPts val="0"/>
              </a:spcBef>
              <a:spcAft>
                <a:spcPts val="500"/>
              </a:spcAft>
              <a:buNone/>
            </a:pPr>
            <a:r>
              <a:rPr b="1" lang="en" sz="1800">
                <a:solidFill>
                  <a:schemeClr val="accent5"/>
                </a:solidFill>
                <a:latin typeface="Fira Sans"/>
                <a:ea typeface="Fira Sans"/>
                <a:cs typeface="Fira Sans"/>
                <a:sym typeface="Fira Sans"/>
              </a:rPr>
              <a:t>g</a:t>
            </a:r>
            <a:endParaRPr b="1" sz="1800">
              <a:solidFill>
                <a:schemeClr val="accent5"/>
              </a:solidFill>
              <a:latin typeface="Fira Sans"/>
              <a:ea typeface="Fira Sans"/>
              <a:cs typeface="Fira Sans"/>
              <a:sym typeface="Fira Sans"/>
            </a:endParaRPr>
          </a:p>
        </p:txBody>
      </p:sp>
      <p:sp>
        <p:nvSpPr>
          <p:cNvPr id="1887" name="Google Shape;1887;p181"/>
          <p:cNvSpPr txBox="1"/>
          <p:nvPr/>
        </p:nvSpPr>
        <p:spPr>
          <a:xfrm>
            <a:off x="2734338" y="278948"/>
            <a:ext cx="5874900" cy="43347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rPr b="1" lang="en" sz="1800">
                <a:solidFill>
                  <a:schemeClr val="lt1"/>
                </a:solidFill>
                <a:latin typeface="Fira Sans"/>
                <a:ea typeface="Fira Sans"/>
                <a:cs typeface="Fira Sans"/>
                <a:sym typeface="Fira Sans"/>
              </a:rPr>
              <a:t>SUMMERING - FRÅN IDÉ TILL DRIFTSATT AI:</a:t>
            </a:r>
            <a:endParaRPr b="1" sz="1800">
              <a:solidFill>
                <a:schemeClr val="lt1"/>
              </a:solidFill>
              <a:latin typeface="Fira Sans"/>
              <a:ea typeface="Fira Sans"/>
              <a:cs typeface="Fira Sans"/>
              <a:sym typeface="Fira Sans"/>
            </a:endParaRPr>
          </a:p>
          <a:p>
            <a:pPr indent="-215900" lvl="0" marL="304800" rtl="0" algn="l">
              <a:spcBef>
                <a:spcPts val="500"/>
              </a:spcBef>
              <a:spcAft>
                <a:spcPts val="0"/>
              </a:spcAft>
              <a:buClr>
                <a:schemeClr val="lt1"/>
              </a:buClr>
              <a:buSzPts val="1800"/>
              <a:buFont typeface="Fira Sans Light"/>
              <a:buAutoNum type="arabicParenR"/>
            </a:pPr>
            <a:r>
              <a:rPr lang="en" sz="1800">
                <a:solidFill>
                  <a:schemeClr val="lt1"/>
                </a:solidFill>
                <a:latin typeface="Fira Sans Light"/>
                <a:ea typeface="Fira Sans Light"/>
                <a:cs typeface="Fira Sans Light"/>
                <a:sym typeface="Fira Sans Light"/>
              </a:rPr>
              <a:t>Affärsförståelse ⇒ Lös ett verkligt problem!</a:t>
            </a:r>
            <a:endParaRPr sz="1800">
              <a:solidFill>
                <a:schemeClr val="lt1"/>
              </a:solidFill>
              <a:latin typeface="Fira Sans Light"/>
              <a:ea typeface="Fira Sans Light"/>
              <a:cs typeface="Fira Sans Light"/>
              <a:sym typeface="Fira Sans Light"/>
            </a:endParaRPr>
          </a:p>
          <a:p>
            <a:pPr indent="-215900" lvl="0" marL="304800" rtl="0" algn="l">
              <a:spcBef>
                <a:spcPts val="500"/>
              </a:spcBef>
              <a:spcAft>
                <a:spcPts val="0"/>
              </a:spcAft>
              <a:buClr>
                <a:schemeClr val="lt1"/>
              </a:buClr>
              <a:buSzPts val="1800"/>
              <a:buFont typeface="Fira Sans Light"/>
              <a:buAutoNum type="arabicParenR"/>
            </a:pPr>
            <a:r>
              <a:rPr lang="en" sz="1800">
                <a:solidFill>
                  <a:schemeClr val="lt1"/>
                </a:solidFill>
                <a:latin typeface="Fira Sans Light"/>
                <a:ea typeface="Fira Sans Light"/>
                <a:cs typeface="Fira Sans Light"/>
                <a:sym typeface="Fira Sans Light"/>
              </a:rPr>
              <a:t>Dataförståelse ⇒ Använd befintlig och intern data.</a:t>
            </a:r>
            <a:endParaRPr sz="1800">
              <a:solidFill>
                <a:schemeClr val="lt1"/>
              </a:solidFill>
              <a:latin typeface="Fira Sans Light"/>
              <a:ea typeface="Fira Sans Light"/>
              <a:cs typeface="Fira Sans Light"/>
              <a:sym typeface="Fira Sans Light"/>
            </a:endParaRPr>
          </a:p>
          <a:p>
            <a:pPr indent="-215900" lvl="0" marL="304800" rtl="0" algn="l">
              <a:spcBef>
                <a:spcPts val="500"/>
              </a:spcBef>
              <a:spcAft>
                <a:spcPts val="0"/>
              </a:spcAft>
              <a:buClr>
                <a:schemeClr val="lt1"/>
              </a:buClr>
              <a:buSzPts val="1800"/>
              <a:buFont typeface="Fira Sans Light"/>
              <a:buAutoNum type="arabicParenR"/>
            </a:pPr>
            <a:r>
              <a:rPr lang="en" sz="1800">
                <a:solidFill>
                  <a:schemeClr val="lt1"/>
                </a:solidFill>
                <a:latin typeface="Fira Sans Light"/>
                <a:ea typeface="Fira Sans Light"/>
                <a:cs typeface="Fira Sans Light"/>
                <a:sym typeface="Fira Sans Light"/>
              </a:rPr>
              <a:t>AI-förståelse ⇒ Identifiera och använd färdiga, mogna och ändamålsenliga AI-lösningar </a:t>
            </a:r>
            <a:br>
              <a:rPr lang="en" sz="1800">
                <a:solidFill>
                  <a:schemeClr val="lt1"/>
                </a:solidFill>
                <a:latin typeface="Fira Sans Light"/>
                <a:ea typeface="Fira Sans Light"/>
                <a:cs typeface="Fira Sans Light"/>
                <a:sym typeface="Fira Sans Light"/>
              </a:rPr>
            </a:br>
            <a:r>
              <a:rPr i="1" lang="en" sz="1800">
                <a:solidFill>
                  <a:srgbClr val="D9D9D9"/>
                </a:solidFill>
                <a:latin typeface="Fira Sans Light"/>
                <a:ea typeface="Fira Sans Light"/>
                <a:cs typeface="Fira Sans Light"/>
                <a:sym typeface="Fira Sans Light"/>
              </a:rPr>
              <a:t>(se slide “AI-tunnelbanekartan”)</a:t>
            </a:r>
            <a:r>
              <a:rPr lang="en" sz="1800">
                <a:solidFill>
                  <a:schemeClr val="lt1"/>
                </a:solidFill>
                <a:latin typeface="Fira Sans Light"/>
                <a:ea typeface="Fira Sans Light"/>
                <a:cs typeface="Fira Sans Light"/>
                <a:sym typeface="Fira Sans Light"/>
              </a:rPr>
              <a:t> </a:t>
            </a:r>
            <a:br>
              <a:rPr lang="en" sz="1800">
                <a:solidFill>
                  <a:schemeClr val="lt1"/>
                </a:solidFill>
                <a:latin typeface="Fira Sans Light"/>
                <a:ea typeface="Fira Sans Light"/>
                <a:cs typeface="Fira Sans Light"/>
                <a:sym typeface="Fira Sans Light"/>
              </a:rPr>
            </a:br>
            <a:r>
              <a:rPr lang="en" sz="1800">
                <a:solidFill>
                  <a:schemeClr val="lt1"/>
                </a:solidFill>
                <a:latin typeface="Fira Sans Light"/>
                <a:ea typeface="Fira Sans Light"/>
                <a:cs typeface="Fira Sans Light"/>
                <a:sym typeface="Fira Sans Light"/>
              </a:rPr>
              <a:t>utifrån problemformulering och datans egenskaper </a:t>
            </a:r>
            <a:br>
              <a:rPr lang="en" sz="1800">
                <a:solidFill>
                  <a:schemeClr val="lt1"/>
                </a:solidFill>
                <a:latin typeface="Fira Sans Light"/>
                <a:ea typeface="Fira Sans Light"/>
                <a:cs typeface="Fira Sans Light"/>
                <a:sym typeface="Fira Sans Light"/>
              </a:rPr>
            </a:br>
            <a:r>
              <a:rPr i="1" lang="en" sz="1800">
                <a:solidFill>
                  <a:srgbClr val="D9D9D9"/>
                </a:solidFill>
                <a:latin typeface="Fira Sans Light"/>
                <a:ea typeface="Fira Sans Light"/>
                <a:cs typeface="Fira Sans Light"/>
                <a:sym typeface="Fira Sans Light"/>
              </a:rPr>
              <a:t>(se slide “Tenfiftys metodik - Från idé till driftsatt AI”)</a:t>
            </a:r>
            <a:r>
              <a:rPr lang="en" sz="1800">
                <a:solidFill>
                  <a:schemeClr val="lt1"/>
                </a:solidFill>
                <a:latin typeface="Fira Sans Light"/>
                <a:ea typeface="Fira Sans Light"/>
                <a:cs typeface="Fira Sans Light"/>
                <a:sym typeface="Fira Sans Light"/>
              </a:rPr>
              <a:t>.</a:t>
            </a:r>
            <a:endParaRPr sz="1800">
              <a:solidFill>
                <a:schemeClr val="lt1"/>
              </a:solidFill>
              <a:latin typeface="Fira Sans Light"/>
              <a:ea typeface="Fira Sans Light"/>
              <a:cs typeface="Fira Sans Light"/>
              <a:sym typeface="Fira Sans Light"/>
            </a:endParaRPr>
          </a:p>
          <a:p>
            <a:pPr indent="0" lvl="0" marL="0" rtl="0" algn="l">
              <a:spcBef>
                <a:spcPts val="500"/>
              </a:spcBef>
              <a:spcAft>
                <a:spcPts val="0"/>
              </a:spcAft>
              <a:buNone/>
            </a:pPr>
            <a:r>
              <a:t/>
            </a:r>
            <a:endParaRPr b="1" sz="1800">
              <a:solidFill>
                <a:schemeClr val="lt1"/>
              </a:solidFill>
              <a:latin typeface="Fira Sans"/>
              <a:ea typeface="Fira Sans"/>
              <a:cs typeface="Fira Sans"/>
              <a:sym typeface="Fira Sans"/>
            </a:endParaRPr>
          </a:p>
          <a:p>
            <a:pPr indent="0" lvl="0" marL="0" rtl="0" algn="l">
              <a:spcBef>
                <a:spcPts val="500"/>
              </a:spcBef>
              <a:spcAft>
                <a:spcPts val="500"/>
              </a:spcAft>
              <a:buNone/>
            </a:pPr>
            <a:r>
              <a:rPr b="1" lang="en" sz="1800">
                <a:solidFill>
                  <a:schemeClr val="lt1"/>
                </a:solidFill>
                <a:latin typeface="Fira Sans"/>
                <a:ea typeface="Fira Sans"/>
                <a:cs typeface="Fira Sans"/>
                <a:sym typeface="Fira Sans"/>
              </a:rPr>
              <a:t>Dessa tre punkters angreppssätt medför enkla och ej kostsamma AI-projekt med stor chans att lyckas.</a:t>
            </a:r>
            <a:endParaRPr i="1" sz="1800">
              <a:solidFill>
                <a:srgbClr val="D9D9D9"/>
              </a:solidFill>
              <a:latin typeface="Fira Sans Light"/>
              <a:ea typeface="Fira Sans Light"/>
              <a:cs typeface="Fira Sans Light"/>
              <a:sym typeface="Fira Sans Light"/>
            </a:endParaRPr>
          </a:p>
        </p:txBody>
      </p:sp>
      <p:sp>
        <p:nvSpPr>
          <p:cNvPr id="1888" name="Google Shape;1888;p181"/>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9" name="Google Shape;1889;p181"/>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90" name="Google Shape;1890;p181"/>
          <p:cNvPicPr preferRelativeResize="0"/>
          <p:nvPr/>
        </p:nvPicPr>
        <p:blipFill rotWithShape="1">
          <a:blip r:embed="rId3">
            <a:alphaModFix/>
          </a:blip>
          <a:srcRect b="1331" l="30372" r="30478" t="55444"/>
          <a:stretch/>
        </p:blipFill>
        <p:spPr>
          <a:xfrm>
            <a:off x="266700" y="3520888"/>
            <a:ext cx="1980000" cy="1225425"/>
          </a:xfrm>
          <a:prstGeom prst="rect">
            <a:avLst/>
          </a:prstGeom>
          <a:noFill/>
          <a:ln>
            <a:noFill/>
          </a:ln>
          <a:effectLst>
            <a:outerShdw blurRad="214313" rotWithShape="0" algn="bl" dir="2700000" dist="142875">
              <a:srgbClr val="000000">
                <a:alpha val="50000"/>
              </a:srgbClr>
            </a:outerShdw>
          </a:effectLst>
        </p:spPr>
      </p:pic>
      <p:pic>
        <p:nvPicPr>
          <p:cNvPr id="1891" name="Google Shape;1891;p181"/>
          <p:cNvPicPr preferRelativeResize="0"/>
          <p:nvPr/>
        </p:nvPicPr>
        <p:blipFill rotWithShape="1">
          <a:blip r:embed="rId4">
            <a:alphaModFix/>
          </a:blip>
          <a:srcRect b="8279" l="33272" r="33899" t="9987"/>
          <a:stretch/>
        </p:blipFill>
        <p:spPr>
          <a:xfrm>
            <a:off x="266700" y="511481"/>
            <a:ext cx="1980000" cy="2773013"/>
          </a:xfrm>
          <a:prstGeom prst="rect">
            <a:avLst/>
          </a:prstGeom>
          <a:noFill/>
          <a:ln>
            <a:noFill/>
          </a:ln>
          <a:effectLst>
            <a:outerShdw blurRad="214313" rotWithShape="0" algn="bl" dir="2700000" dist="142875">
              <a:srgbClr val="000000">
                <a:alpha val="50000"/>
              </a:srgbClr>
            </a:outerShdw>
          </a:effectLst>
        </p:spPr>
      </p:pic>
      <p:pic>
        <p:nvPicPr>
          <p:cNvPr id="1892" name="Google Shape;1892;p181"/>
          <p:cNvPicPr preferRelativeResize="0"/>
          <p:nvPr/>
        </p:nvPicPr>
        <p:blipFill>
          <a:blip r:embed="rId5">
            <a:alphaModFix/>
          </a:blip>
          <a:stretch>
            <a:fillRect/>
          </a:stretch>
        </p:blipFill>
        <p:spPr>
          <a:xfrm>
            <a:off x="762003" y="2938262"/>
            <a:ext cx="1440000" cy="320400"/>
          </a:xfrm>
          <a:prstGeom prst="rect">
            <a:avLst/>
          </a:prstGeom>
          <a:noFill/>
          <a:ln>
            <a:noFill/>
          </a:ln>
        </p:spPr>
      </p:pic>
      <p:sp>
        <p:nvSpPr>
          <p:cNvPr id="1893" name="Google Shape;1893;p181"/>
          <p:cNvSpPr txBox="1"/>
          <p:nvPr>
            <p:ph idx="3" type="subTitle"/>
          </p:nvPr>
        </p:nvSpPr>
        <p:spPr>
          <a:xfrm>
            <a:off x="0" y="0"/>
            <a:ext cx="9144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METODIK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7"/>
          <p:cNvSpPr txBox="1"/>
          <p:nvPr>
            <p:ph type="ctrTitle"/>
          </p:nvPr>
        </p:nvSpPr>
        <p:spPr>
          <a:xfrm>
            <a:off x="80756" y="75706"/>
            <a:ext cx="8901900" cy="4916400"/>
          </a:xfrm>
          <a:prstGeom prst="rect">
            <a:avLst/>
          </a:prstGeom>
          <a:solidFill>
            <a:schemeClr val="accent5"/>
          </a:solidFill>
        </p:spPr>
        <p:txBody>
          <a:bodyPr anchorCtr="0" anchor="ctr" bIns="576000" lIns="468000" spcFirstLastPara="1" rIns="2520000" wrap="square" tIns="468000">
            <a:noAutofit/>
          </a:bodyPr>
          <a:lstStyle/>
          <a:p>
            <a:pPr indent="0" lvl="0" marL="0" marR="0" rtl="0" algn="l">
              <a:spcBef>
                <a:spcPts val="0"/>
              </a:spcBef>
              <a:spcAft>
                <a:spcPts val="0"/>
              </a:spcAft>
              <a:buNone/>
            </a:pPr>
            <a:r>
              <a:rPr lang="en">
                <a:latin typeface="Fira Sans"/>
                <a:ea typeface="Fira Sans"/>
                <a:cs typeface="Fira Sans"/>
                <a:sym typeface="Fira Sans"/>
              </a:rPr>
              <a:t>Vad är AI?</a:t>
            </a:r>
            <a:endParaRPr>
              <a:latin typeface="Fira Sans"/>
              <a:ea typeface="Fira Sans"/>
              <a:cs typeface="Fira Sans"/>
              <a:sym typeface="Fira Sans"/>
            </a:endParaRPr>
          </a:p>
        </p:txBody>
      </p:sp>
      <p:sp>
        <p:nvSpPr>
          <p:cNvPr id="1197" name="Google Shape;1197;p137"/>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8" name="Google Shape;1198;p137"/>
          <p:cNvSpPr txBox="1"/>
          <p:nvPr/>
        </p:nvSpPr>
        <p:spPr>
          <a:xfrm>
            <a:off x="8495850" y="4629675"/>
            <a:ext cx="343200" cy="310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sz="800">
                <a:solidFill>
                  <a:srgbClr val="FFFFFF"/>
                </a:solidFill>
                <a:latin typeface="Fira Mono"/>
                <a:ea typeface="Fira Mono"/>
                <a:cs typeface="Fira Mono"/>
                <a:sym typeface="Fira Mono"/>
              </a:rPr>
              <a:t>‹#›</a:t>
            </a:fld>
            <a:endParaRPr sz="800">
              <a:solidFill>
                <a:srgbClr val="FFFFFF"/>
              </a:solidFill>
              <a:latin typeface="Fira Mono"/>
              <a:ea typeface="Fira Mono"/>
              <a:cs typeface="Fira Mono"/>
              <a:sym typeface="Fira Mon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82"/>
          <p:cNvSpPr/>
          <p:nvPr/>
        </p:nvSpPr>
        <p:spPr>
          <a:xfrm>
            <a:off x="1313450" y="25"/>
            <a:ext cx="3049200" cy="17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899" name="Google Shape;1899;p182"/>
          <p:cNvPicPr preferRelativeResize="0"/>
          <p:nvPr/>
        </p:nvPicPr>
        <p:blipFill>
          <a:blip r:embed="rId3">
            <a:alphaModFix/>
          </a:blip>
          <a:stretch>
            <a:fillRect/>
          </a:stretch>
        </p:blipFill>
        <p:spPr>
          <a:xfrm>
            <a:off x="6096600" y="0"/>
            <a:ext cx="3049200" cy="1714511"/>
          </a:xfrm>
          <a:prstGeom prst="rect">
            <a:avLst/>
          </a:prstGeom>
          <a:noFill/>
          <a:ln>
            <a:noFill/>
          </a:ln>
        </p:spPr>
      </p:pic>
      <p:pic>
        <p:nvPicPr>
          <p:cNvPr id="1900" name="Google Shape;1900;p182"/>
          <p:cNvPicPr preferRelativeResize="0"/>
          <p:nvPr/>
        </p:nvPicPr>
        <p:blipFill>
          <a:blip r:embed="rId4">
            <a:alphaModFix/>
          </a:blip>
          <a:stretch>
            <a:fillRect/>
          </a:stretch>
        </p:blipFill>
        <p:spPr>
          <a:xfrm>
            <a:off x="6096600" y="1713964"/>
            <a:ext cx="3049200" cy="1715572"/>
          </a:xfrm>
          <a:prstGeom prst="rect">
            <a:avLst/>
          </a:prstGeom>
          <a:noFill/>
          <a:ln>
            <a:noFill/>
          </a:ln>
        </p:spPr>
      </p:pic>
      <p:pic>
        <p:nvPicPr>
          <p:cNvPr id="1901" name="Google Shape;1901;p182"/>
          <p:cNvPicPr preferRelativeResize="0"/>
          <p:nvPr/>
        </p:nvPicPr>
        <p:blipFill>
          <a:blip r:embed="rId5">
            <a:alphaModFix/>
          </a:blip>
          <a:stretch>
            <a:fillRect/>
          </a:stretch>
        </p:blipFill>
        <p:spPr>
          <a:xfrm>
            <a:off x="-1" y="0"/>
            <a:ext cx="3049200" cy="1713574"/>
          </a:xfrm>
          <a:prstGeom prst="rect">
            <a:avLst/>
          </a:prstGeom>
          <a:noFill/>
          <a:ln>
            <a:noFill/>
          </a:ln>
        </p:spPr>
      </p:pic>
      <p:pic>
        <p:nvPicPr>
          <p:cNvPr id="1902" name="Google Shape;1902;p182"/>
          <p:cNvPicPr preferRelativeResize="0"/>
          <p:nvPr/>
        </p:nvPicPr>
        <p:blipFill>
          <a:blip r:embed="rId6">
            <a:alphaModFix/>
          </a:blip>
          <a:stretch>
            <a:fillRect/>
          </a:stretch>
        </p:blipFill>
        <p:spPr>
          <a:xfrm>
            <a:off x="-1" y="1714963"/>
            <a:ext cx="3049200" cy="1713574"/>
          </a:xfrm>
          <a:prstGeom prst="rect">
            <a:avLst/>
          </a:prstGeom>
          <a:noFill/>
          <a:ln>
            <a:noFill/>
          </a:ln>
        </p:spPr>
      </p:pic>
      <p:pic>
        <p:nvPicPr>
          <p:cNvPr id="1903" name="Google Shape;1903;p182"/>
          <p:cNvPicPr preferRelativeResize="0"/>
          <p:nvPr/>
        </p:nvPicPr>
        <p:blipFill>
          <a:blip r:embed="rId7">
            <a:alphaModFix/>
          </a:blip>
          <a:stretch>
            <a:fillRect/>
          </a:stretch>
        </p:blipFill>
        <p:spPr>
          <a:xfrm>
            <a:off x="3047400" y="-206"/>
            <a:ext cx="3049200" cy="1715863"/>
          </a:xfrm>
          <a:prstGeom prst="rect">
            <a:avLst/>
          </a:prstGeom>
          <a:noFill/>
          <a:ln>
            <a:noFill/>
          </a:ln>
        </p:spPr>
      </p:pic>
      <p:pic>
        <p:nvPicPr>
          <p:cNvPr id="1904" name="Google Shape;1904;p182"/>
          <p:cNvPicPr preferRelativeResize="0"/>
          <p:nvPr/>
        </p:nvPicPr>
        <p:blipFill>
          <a:blip r:embed="rId8">
            <a:alphaModFix/>
          </a:blip>
          <a:stretch>
            <a:fillRect/>
          </a:stretch>
        </p:blipFill>
        <p:spPr>
          <a:xfrm>
            <a:off x="3047400" y="0"/>
            <a:ext cx="3049200" cy="1714219"/>
          </a:xfrm>
          <a:prstGeom prst="rect">
            <a:avLst/>
          </a:prstGeom>
          <a:noFill/>
          <a:ln>
            <a:noFill/>
          </a:ln>
        </p:spPr>
      </p:pic>
      <p:pic>
        <p:nvPicPr>
          <p:cNvPr id="1905" name="Google Shape;1905;p182"/>
          <p:cNvPicPr preferRelativeResize="0"/>
          <p:nvPr/>
        </p:nvPicPr>
        <p:blipFill>
          <a:blip r:embed="rId9">
            <a:alphaModFix/>
          </a:blip>
          <a:stretch>
            <a:fillRect/>
          </a:stretch>
        </p:blipFill>
        <p:spPr>
          <a:xfrm>
            <a:off x="3047400" y="3430275"/>
            <a:ext cx="3049200" cy="1715402"/>
          </a:xfrm>
          <a:prstGeom prst="rect">
            <a:avLst/>
          </a:prstGeom>
          <a:noFill/>
          <a:ln>
            <a:noFill/>
          </a:ln>
        </p:spPr>
      </p:pic>
      <p:pic>
        <p:nvPicPr>
          <p:cNvPr id="1906" name="Google Shape;1906;p182"/>
          <p:cNvPicPr preferRelativeResize="0"/>
          <p:nvPr/>
        </p:nvPicPr>
        <p:blipFill>
          <a:blip r:embed="rId10">
            <a:alphaModFix/>
          </a:blip>
          <a:stretch>
            <a:fillRect/>
          </a:stretch>
        </p:blipFill>
        <p:spPr>
          <a:xfrm>
            <a:off x="6096600" y="3430275"/>
            <a:ext cx="3049200" cy="1715402"/>
          </a:xfrm>
          <a:prstGeom prst="rect">
            <a:avLst/>
          </a:prstGeom>
          <a:noFill/>
          <a:ln>
            <a:noFill/>
          </a:ln>
        </p:spPr>
      </p:pic>
      <p:pic>
        <p:nvPicPr>
          <p:cNvPr id="1907" name="Google Shape;1907;p182"/>
          <p:cNvPicPr preferRelativeResize="0"/>
          <p:nvPr/>
        </p:nvPicPr>
        <p:blipFill>
          <a:blip r:embed="rId11">
            <a:alphaModFix/>
          </a:blip>
          <a:stretch>
            <a:fillRect/>
          </a:stretch>
        </p:blipFill>
        <p:spPr>
          <a:xfrm>
            <a:off x="-1" y="3428475"/>
            <a:ext cx="3049200" cy="1717200"/>
          </a:xfrm>
          <a:prstGeom prst="rect">
            <a:avLst/>
          </a:prstGeom>
          <a:noFill/>
          <a:ln>
            <a:noFill/>
          </a:ln>
        </p:spPr>
      </p:pic>
      <p:pic>
        <p:nvPicPr>
          <p:cNvPr id="1908" name="Google Shape;1908;p182"/>
          <p:cNvPicPr preferRelativeResize="0"/>
          <p:nvPr/>
        </p:nvPicPr>
        <p:blipFill>
          <a:blip r:embed="rId12">
            <a:alphaModFix/>
          </a:blip>
          <a:stretch>
            <a:fillRect/>
          </a:stretch>
        </p:blipFill>
        <p:spPr>
          <a:xfrm>
            <a:off x="3047400" y="1713150"/>
            <a:ext cx="3049200" cy="171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pic>
        <p:nvPicPr>
          <p:cNvPr id="1913" name="Google Shape;1913;p183"/>
          <p:cNvPicPr preferRelativeResize="0"/>
          <p:nvPr/>
        </p:nvPicPr>
        <p:blipFill>
          <a:blip r:embed="rId3">
            <a:alphaModFix/>
          </a:blip>
          <a:stretch>
            <a:fillRect/>
          </a:stretch>
        </p:blipFill>
        <p:spPr>
          <a:xfrm>
            <a:off x="6096600" y="3403750"/>
            <a:ext cx="3049200" cy="1717200"/>
          </a:xfrm>
          <a:prstGeom prst="rect">
            <a:avLst/>
          </a:prstGeom>
          <a:noFill/>
          <a:ln>
            <a:noFill/>
          </a:ln>
        </p:spPr>
      </p:pic>
      <p:pic>
        <p:nvPicPr>
          <p:cNvPr id="1914" name="Google Shape;1914;p183"/>
          <p:cNvPicPr preferRelativeResize="0"/>
          <p:nvPr/>
        </p:nvPicPr>
        <p:blipFill>
          <a:blip r:embed="rId4">
            <a:alphaModFix/>
          </a:blip>
          <a:stretch>
            <a:fillRect/>
          </a:stretch>
        </p:blipFill>
        <p:spPr>
          <a:xfrm>
            <a:off x="3047400" y="0"/>
            <a:ext cx="3049200" cy="1717200"/>
          </a:xfrm>
          <a:prstGeom prst="rect">
            <a:avLst/>
          </a:prstGeom>
          <a:noFill/>
          <a:ln>
            <a:noFill/>
          </a:ln>
        </p:spPr>
      </p:pic>
      <p:pic>
        <p:nvPicPr>
          <p:cNvPr id="1915" name="Google Shape;1915;p183"/>
          <p:cNvPicPr preferRelativeResize="0"/>
          <p:nvPr/>
        </p:nvPicPr>
        <p:blipFill>
          <a:blip r:embed="rId5">
            <a:alphaModFix/>
          </a:blip>
          <a:stretch>
            <a:fillRect/>
          </a:stretch>
        </p:blipFill>
        <p:spPr>
          <a:xfrm>
            <a:off x="-1800" y="3430350"/>
            <a:ext cx="3049200" cy="1717200"/>
          </a:xfrm>
          <a:prstGeom prst="rect">
            <a:avLst/>
          </a:prstGeom>
          <a:noFill/>
          <a:ln>
            <a:noFill/>
          </a:ln>
        </p:spPr>
      </p:pic>
      <p:pic>
        <p:nvPicPr>
          <p:cNvPr id="1916" name="Google Shape;1916;p183"/>
          <p:cNvPicPr preferRelativeResize="0"/>
          <p:nvPr/>
        </p:nvPicPr>
        <p:blipFill>
          <a:blip r:embed="rId6">
            <a:alphaModFix/>
          </a:blip>
          <a:stretch>
            <a:fillRect/>
          </a:stretch>
        </p:blipFill>
        <p:spPr>
          <a:xfrm>
            <a:off x="3047400" y="1713150"/>
            <a:ext cx="3049200" cy="1717200"/>
          </a:xfrm>
          <a:prstGeom prst="rect">
            <a:avLst/>
          </a:prstGeom>
          <a:noFill/>
          <a:ln>
            <a:noFill/>
          </a:ln>
        </p:spPr>
      </p:pic>
      <p:pic>
        <p:nvPicPr>
          <p:cNvPr id="1917" name="Google Shape;1917;p183"/>
          <p:cNvPicPr preferRelativeResize="0"/>
          <p:nvPr/>
        </p:nvPicPr>
        <p:blipFill>
          <a:blip r:embed="rId7">
            <a:alphaModFix/>
          </a:blip>
          <a:stretch>
            <a:fillRect/>
          </a:stretch>
        </p:blipFill>
        <p:spPr>
          <a:xfrm>
            <a:off x="3047400" y="3403750"/>
            <a:ext cx="3049200" cy="1717200"/>
          </a:xfrm>
          <a:prstGeom prst="rect">
            <a:avLst/>
          </a:prstGeom>
          <a:noFill/>
          <a:ln>
            <a:noFill/>
          </a:ln>
        </p:spPr>
      </p:pic>
      <p:pic>
        <p:nvPicPr>
          <p:cNvPr id="1918" name="Google Shape;1918;p183"/>
          <p:cNvPicPr preferRelativeResize="0"/>
          <p:nvPr/>
        </p:nvPicPr>
        <p:blipFill>
          <a:blip r:embed="rId8">
            <a:alphaModFix/>
          </a:blip>
          <a:stretch>
            <a:fillRect/>
          </a:stretch>
        </p:blipFill>
        <p:spPr>
          <a:xfrm>
            <a:off x="6096600" y="0"/>
            <a:ext cx="3049200" cy="1717200"/>
          </a:xfrm>
          <a:prstGeom prst="rect">
            <a:avLst/>
          </a:prstGeom>
          <a:noFill/>
          <a:ln>
            <a:noFill/>
          </a:ln>
        </p:spPr>
      </p:pic>
      <p:pic>
        <p:nvPicPr>
          <p:cNvPr id="1919" name="Google Shape;1919;p183"/>
          <p:cNvPicPr preferRelativeResize="0"/>
          <p:nvPr/>
        </p:nvPicPr>
        <p:blipFill>
          <a:blip r:embed="rId9">
            <a:alphaModFix/>
          </a:blip>
          <a:stretch>
            <a:fillRect/>
          </a:stretch>
        </p:blipFill>
        <p:spPr>
          <a:xfrm>
            <a:off x="6096600" y="1714313"/>
            <a:ext cx="3049200" cy="1714875"/>
          </a:xfrm>
          <a:prstGeom prst="rect">
            <a:avLst/>
          </a:prstGeom>
          <a:noFill/>
          <a:ln>
            <a:noFill/>
          </a:ln>
        </p:spPr>
      </p:pic>
      <p:pic>
        <p:nvPicPr>
          <p:cNvPr id="1920" name="Google Shape;1920;p183"/>
          <p:cNvPicPr preferRelativeResize="0"/>
          <p:nvPr/>
        </p:nvPicPr>
        <p:blipFill>
          <a:blip r:embed="rId10">
            <a:alphaModFix/>
          </a:blip>
          <a:stretch>
            <a:fillRect/>
          </a:stretch>
        </p:blipFill>
        <p:spPr>
          <a:xfrm>
            <a:off x="-1800" y="1713545"/>
            <a:ext cx="3049200" cy="1716412"/>
          </a:xfrm>
          <a:prstGeom prst="rect">
            <a:avLst/>
          </a:prstGeom>
          <a:noFill/>
          <a:ln>
            <a:noFill/>
          </a:ln>
        </p:spPr>
      </p:pic>
      <p:pic>
        <p:nvPicPr>
          <p:cNvPr id="1921" name="Google Shape;1921;p183"/>
          <p:cNvPicPr preferRelativeResize="0"/>
          <p:nvPr/>
        </p:nvPicPr>
        <p:blipFill>
          <a:blip r:embed="rId11">
            <a:alphaModFix/>
          </a:blip>
          <a:stretch>
            <a:fillRect/>
          </a:stretch>
        </p:blipFill>
        <p:spPr>
          <a:xfrm>
            <a:off x="-1800" y="0"/>
            <a:ext cx="3049200" cy="1717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84"/>
          <p:cNvSpPr txBox="1"/>
          <p:nvPr>
            <p:ph type="ctrTitle"/>
          </p:nvPr>
        </p:nvSpPr>
        <p:spPr>
          <a:xfrm>
            <a:off x="161488" y="151388"/>
            <a:ext cx="8821200" cy="4840800"/>
          </a:xfrm>
          <a:prstGeom prst="rect">
            <a:avLst/>
          </a:prstGeom>
        </p:spPr>
        <p:txBody>
          <a:bodyPr anchorCtr="0" anchor="ctr" bIns="576000" lIns="468000" spcFirstLastPara="1" rIns="2520000" wrap="square" tIns="468000">
            <a:noAutofit/>
          </a:bodyPr>
          <a:lstStyle/>
          <a:p>
            <a:pPr indent="0" lvl="0" marL="0" rtl="0" algn="l">
              <a:spcBef>
                <a:spcPts val="0"/>
              </a:spcBef>
              <a:spcAft>
                <a:spcPts val="0"/>
              </a:spcAft>
              <a:buNone/>
            </a:pPr>
            <a:r>
              <a:rPr lang="en">
                <a:latin typeface="Fira Sans"/>
                <a:ea typeface="Fira Sans"/>
                <a:cs typeface="Fira Sans"/>
                <a:sym typeface="Fira Sans"/>
              </a:rPr>
              <a:t>Frågestund</a:t>
            </a:r>
            <a:endParaRPr/>
          </a:p>
        </p:txBody>
      </p:sp>
      <p:sp>
        <p:nvSpPr>
          <p:cNvPr id="1927" name="Google Shape;1927;p184"/>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31" name="Shape 1931"/>
        <p:cNvGrpSpPr/>
        <p:nvPr/>
      </p:nvGrpSpPr>
      <p:grpSpPr>
        <a:xfrm>
          <a:off x="0" y="0"/>
          <a:ext cx="0" cy="0"/>
          <a:chOff x="0" y="0"/>
          <a:chExt cx="0" cy="0"/>
        </a:xfrm>
      </p:grpSpPr>
      <p:sp>
        <p:nvSpPr>
          <p:cNvPr id="1932" name="Google Shape;1932;p185"/>
          <p:cNvSpPr txBox="1"/>
          <p:nvPr>
            <p:ph type="title"/>
          </p:nvPr>
        </p:nvSpPr>
        <p:spPr>
          <a:xfrm>
            <a:off x="648300" y="577238"/>
            <a:ext cx="7753800" cy="76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För mer information, </a:t>
            </a:r>
            <a:endParaRPr/>
          </a:p>
          <a:p>
            <a:pPr indent="0" lvl="0" marL="0" rtl="0" algn="l">
              <a:spcBef>
                <a:spcPts val="0"/>
              </a:spcBef>
              <a:spcAft>
                <a:spcPts val="0"/>
              </a:spcAft>
              <a:buNone/>
            </a:pPr>
            <a:r>
              <a:rPr lang="en"/>
              <a:t>vänligen kontakta:</a:t>
            </a:r>
            <a:endParaRPr/>
          </a:p>
        </p:txBody>
      </p:sp>
      <p:sp>
        <p:nvSpPr>
          <p:cNvPr id="1933" name="Google Shape;1933;p185"/>
          <p:cNvSpPr txBox="1"/>
          <p:nvPr>
            <p:ph idx="12" type="sldNum"/>
          </p:nvPr>
        </p:nvSpPr>
        <p:spPr>
          <a:xfrm>
            <a:off x="8495850" y="4629675"/>
            <a:ext cx="343200" cy="310800"/>
          </a:xfrm>
          <a:prstGeom prst="rect">
            <a:avLst/>
          </a:prstGeom>
        </p:spPr>
        <p:txBody>
          <a:bodyPr anchorCtr="0" anchor="ctr" bIns="91425" lIns="0" spcFirstLastPara="1" rIns="0"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934" name="Google Shape;1934;p185"/>
          <p:cNvSpPr txBox="1"/>
          <p:nvPr>
            <p:ph idx="1" type="body"/>
          </p:nvPr>
        </p:nvSpPr>
        <p:spPr>
          <a:xfrm>
            <a:off x="673062" y="1634575"/>
            <a:ext cx="7729200" cy="1869900"/>
          </a:xfrm>
          <a:prstGeom prst="rect">
            <a:avLst/>
          </a:prstGeom>
        </p:spPr>
        <p:txBody>
          <a:bodyPr anchorCtr="0" anchor="t" bIns="0" lIns="360000" spcFirstLastPara="1" rIns="0" wrap="square" tIns="0">
            <a:noAutofit/>
          </a:bodyPr>
          <a:lstStyle/>
          <a:p>
            <a:pPr indent="0" lvl="0" marL="0" rtl="0" algn="l">
              <a:lnSpc>
                <a:spcPct val="114000"/>
              </a:lnSpc>
              <a:spcBef>
                <a:spcPts val="500"/>
              </a:spcBef>
              <a:spcAft>
                <a:spcPts val="0"/>
              </a:spcAft>
              <a:buNone/>
            </a:pPr>
            <a:r>
              <a:rPr lang="en"/>
              <a:t>Niclas Johansson 						</a:t>
            </a:r>
            <a:r>
              <a:rPr lang="en"/>
              <a:t>Johannes Öhlin</a:t>
            </a:r>
            <a:br>
              <a:rPr lang="en"/>
            </a:br>
            <a:r>
              <a:rPr lang="en">
                <a:solidFill>
                  <a:srgbClr val="727783"/>
                </a:solidFill>
              </a:rPr>
              <a:t>Data Scientist</a:t>
            </a:r>
            <a:r>
              <a:rPr lang="en"/>
              <a:t> 						</a:t>
            </a:r>
            <a:r>
              <a:rPr lang="en">
                <a:solidFill>
                  <a:schemeClr val="accent2"/>
                </a:solidFill>
              </a:rPr>
              <a:t>AI-P</a:t>
            </a:r>
            <a:r>
              <a:rPr lang="en">
                <a:solidFill>
                  <a:schemeClr val="accent2"/>
                </a:solidFill>
              </a:rPr>
              <a:t>rojek</a:t>
            </a:r>
            <a:r>
              <a:rPr lang="en">
                <a:solidFill>
                  <a:schemeClr val="accent2"/>
                </a:solidFill>
              </a:rPr>
              <a:t>tledare</a:t>
            </a:r>
            <a:endParaRPr>
              <a:solidFill>
                <a:schemeClr val="accent2"/>
              </a:solidFill>
            </a:endParaRPr>
          </a:p>
          <a:p>
            <a:pPr indent="0" lvl="0" marL="0" rtl="0" algn="l">
              <a:lnSpc>
                <a:spcPct val="114000"/>
              </a:lnSpc>
              <a:spcBef>
                <a:spcPts val="800"/>
              </a:spcBef>
              <a:spcAft>
                <a:spcPts val="0"/>
              </a:spcAft>
              <a:buNone/>
            </a:pPr>
            <a:r>
              <a:rPr lang="en"/>
              <a:t>0760-22 50 79 						</a:t>
            </a:r>
            <a:r>
              <a:rPr lang="en"/>
              <a:t>0705-54 58 48</a:t>
            </a:r>
            <a:endParaRPr/>
          </a:p>
          <a:p>
            <a:pPr indent="0" lvl="0" marL="0" rtl="0" algn="l">
              <a:lnSpc>
                <a:spcPct val="114000"/>
              </a:lnSpc>
              <a:spcBef>
                <a:spcPts val="800"/>
              </a:spcBef>
              <a:spcAft>
                <a:spcPts val="0"/>
              </a:spcAft>
              <a:buNone/>
            </a:pPr>
            <a:r>
              <a:rPr lang="en" u="sng">
                <a:solidFill>
                  <a:schemeClr val="hlink"/>
                </a:solidFill>
                <a:hlinkClick r:id="rId3"/>
              </a:rPr>
              <a:t>niclas.johansson@tenfifty.io</a:t>
            </a:r>
            <a:r>
              <a:rPr lang="en"/>
              <a:t> 			</a:t>
            </a:r>
            <a:r>
              <a:rPr lang="en" u="sng">
                <a:solidFill>
                  <a:schemeClr val="hlink"/>
                </a:solidFill>
                <a:hlinkClick r:id="rId4"/>
              </a:rPr>
              <a:t>johannes.ohlin@tenfifty.io</a:t>
            </a:r>
            <a:endParaRPr/>
          </a:p>
          <a:p>
            <a:pPr indent="0" lvl="0" marL="0" rtl="0" algn="l">
              <a:lnSpc>
                <a:spcPct val="114000"/>
              </a:lnSpc>
              <a:spcBef>
                <a:spcPts val="800"/>
              </a:spcBef>
              <a:spcAft>
                <a:spcPts val="0"/>
              </a:spcAft>
              <a:buNone/>
            </a:pPr>
            <a:r>
              <a:t/>
            </a:r>
            <a:endParaRPr/>
          </a:p>
          <a:p>
            <a:pPr indent="0" lvl="0" marL="0" rtl="0" algn="l">
              <a:lnSpc>
                <a:spcPct val="114000"/>
              </a:lnSpc>
              <a:spcBef>
                <a:spcPts val="800"/>
              </a:spcBef>
              <a:spcAft>
                <a:spcPts val="0"/>
              </a:spcAft>
              <a:buNone/>
            </a:pPr>
            <a:r>
              <a:rPr lang="en"/>
              <a:t>….. eller lyssna på vår podd </a:t>
            </a:r>
            <a:br>
              <a:rPr lang="en"/>
            </a:br>
            <a:r>
              <a:rPr lang="en"/>
              <a:t>“AI på riktigt” via </a:t>
            </a:r>
            <a:r>
              <a:rPr lang="en" u="sng">
                <a:solidFill>
                  <a:schemeClr val="hlink"/>
                </a:solidFill>
                <a:hlinkClick r:id="rId5"/>
              </a:rPr>
              <a:t>Spotify</a:t>
            </a:r>
            <a:r>
              <a:rPr lang="en"/>
              <a:t> eller </a:t>
            </a:r>
            <a:r>
              <a:rPr lang="en" u="sng">
                <a:solidFill>
                  <a:schemeClr val="hlink"/>
                </a:solidFill>
                <a:hlinkClick r:id="rId6"/>
              </a:rPr>
              <a:t>Acast</a:t>
            </a:r>
            <a:r>
              <a:rPr lang="en"/>
              <a:t>  </a:t>
            </a:r>
            <a:endParaRPr/>
          </a:p>
          <a:p>
            <a:pPr indent="0" lvl="0" marL="0" rtl="0" algn="l">
              <a:lnSpc>
                <a:spcPct val="114000"/>
              </a:lnSpc>
              <a:spcBef>
                <a:spcPts val="800"/>
              </a:spcBef>
              <a:spcAft>
                <a:spcPts val="0"/>
              </a:spcAft>
              <a:buNone/>
            </a:pPr>
            <a:r>
              <a:t/>
            </a:r>
            <a:endParaRPr sz="100"/>
          </a:p>
          <a:p>
            <a:pPr indent="0" lvl="0" marL="0" rtl="0" algn="l">
              <a:lnSpc>
                <a:spcPct val="114000"/>
              </a:lnSpc>
              <a:spcBef>
                <a:spcPts val="800"/>
              </a:spcBef>
              <a:spcAft>
                <a:spcPts val="800"/>
              </a:spcAft>
              <a:buNone/>
            </a:pPr>
            <a:r>
              <a:rPr lang="en"/>
              <a:t>….. eller titta på vår kanal på </a:t>
            </a:r>
            <a:r>
              <a:rPr lang="en" u="sng">
                <a:solidFill>
                  <a:schemeClr val="hlink"/>
                </a:solidFill>
                <a:hlinkClick r:id="rId7"/>
              </a:rPr>
              <a:t>YouTube</a:t>
            </a:r>
            <a:endParaRPr/>
          </a:p>
        </p:txBody>
      </p:sp>
      <p:pic>
        <p:nvPicPr>
          <p:cNvPr id="1935" name="Google Shape;1935;p185"/>
          <p:cNvPicPr preferRelativeResize="0"/>
          <p:nvPr/>
        </p:nvPicPr>
        <p:blipFill>
          <a:blip r:embed="rId8">
            <a:alphaModFix/>
          </a:blip>
          <a:stretch>
            <a:fillRect/>
          </a:stretch>
        </p:blipFill>
        <p:spPr>
          <a:xfrm>
            <a:off x="495300" y="1901150"/>
            <a:ext cx="395690" cy="2284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38"/>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4" name="Google Shape;1204;p138"/>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205" name="Google Shape;1205;p138"/>
          <p:cNvSpPr txBox="1"/>
          <p:nvPr/>
        </p:nvSpPr>
        <p:spPr>
          <a:xfrm>
            <a:off x="1015425" y="2471700"/>
            <a:ext cx="71133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4600">
                <a:latin typeface="Fira Sans Light"/>
                <a:ea typeface="Fira Sans Light"/>
                <a:cs typeface="Fira Sans Light"/>
                <a:sym typeface="Fira Sans Light"/>
              </a:rPr>
              <a:t>AI är inte magi </a:t>
            </a:r>
            <a:endParaRPr sz="4600">
              <a:latin typeface="Fira Sans Light"/>
              <a:ea typeface="Fira Sans Light"/>
              <a:cs typeface="Fira Sans Light"/>
              <a:sym typeface="Fira Sans Light"/>
            </a:endParaRPr>
          </a:p>
          <a:p>
            <a:pPr indent="0" lvl="0" marL="0" rtl="0" algn="ctr">
              <a:spcBef>
                <a:spcPts val="0"/>
              </a:spcBef>
              <a:spcAft>
                <a:spcPts val="0"/>
              </a:spcAft>
              <a:buNone/>
            </a:pPr>
            <a:br>
              <a:rPr lang="en" sz="2500">
                <a:latin typeface="Fira Sans Light"/>
                <a:ea typeface="Fira Sans Light"/>
                <a:cs typeface="Fira Sans Light"/>
                <a:sym typeface="Fira Sans Light"/>
              </a:rPr>
            </a:br>
            <a:r>
              <a:rPr lang="en" sz="4600">
                <a:latin typeface="Fira Sans Light"/>
                <a:ea typeface="Fira Sans Light"/>
                <a:cs typeface="Fira Sans Light"/>
                <a:sym typeface="Fira Sans Light"/>
              </a:rPr>
              <a:t>AI är automatiserad statistik och optimering</a:t>
            </a:r>
            <a:endParaRPr sz="4600">
              <a:latin typeface="Fira Sans Light"/>
              <a:ea typeface="Fira Sans Light"/>
              <a:cs typeface="Fira Sans Light"/>
              <a:sym typeface="Fira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9"/>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11" name="Google Shape;1211;p139"/>
          <p:cNvGrpSpPr/>
          <p:nvPr/>
        </p:nvGrpSpPr>
        <p:grpSpPr>
          <a:xfrm>
            <a:off x="2557213" y="504013"/>
            <a:ext cx="4029575" cy="4341312"/>
            <a:chOff x="5114425" y="1008025"/>
            <a:chExt cx="8059150" cy="8682624"/>
          </a:xfrm>
        </p:grpSpPr>
        <p:pic>
          <p:nvPicPr>
            <p:cNvPr id="1212" name="Google Shape;1212;p139"/>
            <p:cNvPicPr preferRelativeResize="0"/>
            <p:nvPr/>
          </p:nvPicPr>
          <p:blipFill>
            <a:blip r:embed="rId3">
              <a:alphaModFix/>
            </a:blip>
            <a:stretch>
              <a:fillRect/>
            </a:stretch>
          </p:blipFill>
          <p:spPr>
            <a:xfrm>
              <a:off x="10887575" y="4648200"/>
              <a:ext cx="152400" cy="1823625"/>
            </a:xfrm>
            <a:prstGeom prst="rect">
              <a:avLst/>
            </a:prstGeom>
            <a:noFill/>
            <a:ln>
              <a:noFill/>
            </a:ln>
          </p:spPr>
        </p:pic>
        <p:pic>
          <p:nvPicPr>
            <p:cNvPr id="1213" name="Google Shape;1213;p139"/>
            <p:cNvPicPr preferRelativeResize="0"/>
            <p:nvPr/>
          </p:nvPicPr>
          <p:blipFill>
            <a:blip r:embed="rId3">
              <a:alphaModFix/>
            </a:blip>
            <a:stretch>
              <a:fillRect/>
            </a:stretch>
          </p:blipFill>
          <p:spPr>
            <a:xfrm>
              <a:off x="10447425" y="6120065"/>
              <a:ext cx="793075" cy="351750"/>
            </a:xfrm>
            <a:prstGeom prst="rect">
              <a:avLst/>
            </a:prstGeom>
            <a:noFill/>
            <a:ln>
              <a:noFill/>
            </a:ln>
          </p:spPr>
        </p:pic>
        <p:pic>
          <p:nvPicPr>
            <p:cNvPr id="1214" name="Google Shape;1214;p139"/>
            <p:cNvPicPr preferRelativeResize="0"/>
            <p:nvPr/>
          </p:nvPicPr>
          <p:blipFill>
            <a:blip r:embed="rId3">
              <a:alphaModFix/>
            </a:blip>
            <a:stretch>
              <a:fillRect/>
            </a:stretch>
          </p:blipFill>
          <p:spPr>
            <a:xfrm>
              <a:off x="8906375" y="4700337"/>
              <a:ext cx="152400" cy="1823625"/>
            </a:xfrm>
            <a:prstGeom prst="rect">
              <a:avLst/>
            </a:prstGeom>
            <a:noFill/>
            <a:ln>
              <a:noFill/>
            </a:ln>
          </p:spPr>
        </p:pic>
        <p:pic>
          <p:nvPicPr>
            <p:cNvPr id="1215" name="Google Shape;1215;p139"/>
            <p:cNvPicPr preferRelativeResize="0"/>
            <p:nvPr/>
          </p:nvPicPr>
          <p:blipFill>
            <a:blip r:embed="rId3">
              <a:alphaModFix/>
            </a:blip>
            <a:stretch>
              <a:fillRect/>
            </a:stretch>
          </p:blipFill>
          <p:spPr>
            <a:xfrm>
              <a:off x="8618625" y="6120065"/>
              <a:ext cx="793075" cy="351750"/>
            </a:xfrm>
            <a:prstGeom prst="rect">
              <a:avLst/>
            </a:prstGeom>
            <a:noFill/>
            <a:ln>
              <a:noFill/>
            </a:ln>
          </p:spPr>
        </p:pic>
        <p:pic>
          <p:nvPicPr>
            <p:cNvPr id="1216" name="Google Shape;1216;p139"/>
            <p:cNvPicPr preferRelativeResize="0"/>
            <p:nvPr/>
          </p:nvPicPr>
          <p:blipFill>
            <a:blip r:embed="rId3">
              <a:alphaModFix/>
            </a:blip>
            <a:stretch>
              <a:fillRect/>
            </a:stretch>
          </p:blipFill>
          <p:spPr>
            <a:xfrm>
              <a:off x="9685425" y="6140118"/>
              <a:ext cx="442800" cy="64800"/>
            </a:xfrm>
            <a:prstGeom prst="rect">
              <a:avLst/>
            </a:prstGeom>
            <a:noFill/>
            <a:ln>
              <a:noFill/>
            </a:ln>
          </p:spPr>
        </p:pic>
        <p:grpSp>
          <p:nvGrpSpPr>
            <p:cNvPr id="1217" name="Google Shape;1217;p139"/>
            <p:cNvGrpSpPr/>
            <p:nvPr/>
          </p:nvGrpSpPr>
          <p:grpSpPr>
            <a:xfrm>
              <a:off x="5114425" y="1008025"/>
              <a:ext cx="8059150" cy="8682624"/>
              <a:chOff x="5114425" y="1008025"/>
              <a:chExt cx="8059150" cy="8682624"/>
            </a:xfrm>
          </p:grpSpPr>
          <p:pic>
            <p:nvPicPr>
              <p:cNvPr id="1218" name="Google Shape;1218;p139"/>
              <p:cNvPicPr preferRelativeResize="0"/>
              <p:nvPr/>
            </p:nvPicPr>
            <p:blipFill rotWithShape="1">
              <a:blip r:embed="rId4">
                <a:alphaModFix/>
              </a:blip>
              <a:srcRect b="2190" l="0" r="0" t="0"/>
              <a:stretch/>
            </p:blipFill>
            <p:spPr>
              <a:xfrm>
                <a:off x="5114425" y="1008025"/>
                <a:ext cx="8059150" cy="8682624"/>
              </a:xfrm>
              <a:prstGeom prst="rect">
                <a:avLst/>
              </a:prstGeom>
              <a:noFill/>
              <a:ln>
                <a:noFill/>
              </a:ln>
            </p:spPr>
          </p:pic>
          <p:pic>
            <p:nvPicPr>
              <p:cNvPr id="1219" name="Google Shape;1219;p139"/>
              <p:cNvPicPr preferRelativeResize="0"/>
              <p:nvPr/>
            </p:nvPicPr>
            <p:blipFill rotWithShape="1">
              <a:blip r:embed="rId5">
                <a:alphaModFix/>
              </a:blip>
              <a:srcRect b="33608" l="38753" r="56456" t="61340"/>
              <a:stretch/>
            </p:blipFill>
            <p:spPr>
              <a:xfrm>
                <a:off x="6667489" y="6514593"/>
                <a:ext cx="1047876" cy="621300"/>
              </a:xfrm>
              <a:prstGeom prst="rect">
                <a:avLst/>
              </a:prstGeom>
              <a:noFill/>
              <a:ln>
                <a:noFill/>
              </a:ln>
            </p:spPr>
          </p:pic>
        </p:grpSp>
      </p:grpSp>
      <p:sp>
        <p:nvSpPr>
          <p:cNvPr id="1220" name="Google Shape;1220;p139"/>
          <p:cNvSpPr/>
          <p:nvPr/>
        </p:nvSpPr>
        <p:spPr>
          <a:xfrm>
            <a:off x="5439450" y="2293488"/>
            <a:ext cx="116100" cy="8472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1" name="Google Shape;1221;p139"/>
          <p:cNvSpPr/>
          <p:nvPr/>
        </p:nvSpPr>
        <p:spPr>
          <a:xfrm>
            <a:off x="5248950" y="3073176"/>
            <a:ext cx="343200" cy="310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2" name="Google Shape;1222;p139"/>
          <p:cNvSpPr/>
          <p:nvPr/>
        </p:nvSpPr>
        <p:spPr>
          <a:xfrm>
            <a:off x="4334550" y="2387373"/>
            <a:ext cx="343200" cy="7968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3" name="Google Shape;1223;p139"/>
          <p:cNvSpPr txBox="1"/>
          <p:nvPr/>
        </p:nvSpPr>
        <p:spPr>
          <a:xfrm>
            <a:off x="3890963" y="1062038"/>
            <a:ext cx="681000" cy="310800"/>
          </a:xfrm>
          <a:prstGeom prst="rect">
            <a:avLst/>
          </a:prstGeom>
          <a:solidFill>
            <a:srgbClr val="FFFFFF"/>
          </a:solid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000">
                <a:solidFill>
                  <a:srgbClr val="3D85C6"/>
                </a:solidFill>
                <a:latin typeface="Fira Sans"/>
                <a:ea typeface="Fira Sans"/>
                <a:cs typeface="Fira Sans"/>
                <a:sym typeface="Fira Sans"/>
              </a:rPr>
              <a:t>M</a:t>
            </a:r>
            <a:r>
              <a:rPr b="1" lang="en" sz="800">
                <a:solidFill>
                  <a:srgbClr val="3D85C6"/>
                </a:solidFill>
                <a:latin typeface="Fira Sans"/>
                <a:ea typeface="Fira Sans"/>
                <a:cs typeface="Fira Sans"/>
                <a:sym typeface="Fira Sans"/>
              </a:rPr>
              <a:t>ASKIN-</a:t>
            </a:r>
            <a:endParaRPr b="1" sz="800">
              <a:solidFill>
                <a:srgbClr val="3D85C6"/>
              </a:solidFill>
              <a:latin typeface="Fira Sans"/>
              <a:ea typeface="Fira Sans"/>
              <a:cs typeface="Fira Sans"/>
              <a:sym typeface="Fira Sans"/>
            </a:endParaRPr>
          </a:p>
          <a:p>
            <a:pPr indent="0" lvl="0" marL="0" rtl="0" algn="l">
              <a:spcBef>
                <a:spcPts val="0"/>
              </a:spcBef>
              <a:spcAft>
                <a:spcPts val="0"/>
              </a:spcAft>
              <a:buNone/>
            </a:pPr>
            <a:r>
              <a:rPr b="1" lang="en" sz="800">
                <a:solidFill>
                  <a:srgbClr val="3D85C6"/>
                </a:solidFill>
                <a:latin typeface="Fira Sans"/>
                <a:ea typeface="Fira Sans"/>
                <a:cs typeface="Fira Sans"/>
                <a:sym typeface="Fira Sans"/>
              </a:rPr>
              <a:t>INLÄRNING</a:t>
            </a:r>
            <a:endParaRPr b="1" sz="800">
              <a:solidFill>
                <a:srgbClr val="3D85C6"/>
              </a:solidFill>
              <a:latin typeface="Fira Sans"/>
              <a:ea typeface="Fira Sans"/>
              <a:cs typeface="Fira Sans"/>
              <a:sym typeface="Fira Sans"/>
            </a:endParaRPr>
          </a:p>
        </p:txBody>
      </p:sp>
      <p:sp>
        <p:nvSpPr>
          <p:cNvPr id="1224" name="Google Shape;1224;p139"/>
          <p:cNvSpPr txBox="1"/>
          <p:nvPr/>
        </p:nvSpPr>
        <p:spPr>
          <a:xfrm>
            <a:off x="5536752" y="2047198"/>
            <a:ext cx="641700" cy="174000"/>
          </a:xfrm>
          <a:prstGeom prst="rect">
            <a:avLst/>
          </a:prstGeom>
          <a:solidFill>
            <a:srgbClr val="FFFFFF"/>
          </a:solidFill>
          <a:ln>
            <a:noFill/>
          </a:ln>
        </p:spPr>
        <p:txBody>
          <a:bodyPr anchorCtr="0" anchor="b" bIns="45725" lIns="45725" spcFirstLastPara="1" rIns="45725" wrap="square" tIns="45725">
            <a:noAutofit/>
          </a:bodyPr>
          <a:lstStyle/>
          <a:p>
            <a:pPr indent="0" lvl="0" marL="0" rtl="0" algn="ctr">
              <a:spcBef>
                <a:spcPts val="0"/>
              </a:spcBef>
              <a:spcAft>
                <a:spcPts val="0"/>
              </a:spcAft>
              <a:buNone/>
            </a:pPr>
            <a:r>
              <a:rPr b="1" lang="en" sz="1000">
                <a:solidFill>
                  <a:srgbClr val="3D85C6"/>
                </a:solidFill>
                <a:latin typeface="Fira Sans"/>
                <a:ea typeface="Fira Sans"/>
                <a:cs typeface="Fira Sans"/>
                <a:sym typeface="Fira Sans"/>
              </a:rPr>
              <a:t>R</a:t>
            </a:r>
            <a:r>
              <a:rPr b="1" lang="en" sz="800">
                <a:solidFill>
                  <a:srgbClr val="3D85C6"/>
                </a:solidFill>
                <a:latin typeface="Fira Sans"/>
                <a:ea typeface="Fira Sans"/>
                <a:cs typeface="Fira Sans"/>
                <a:sym typeface="Fira Sans"/>
              </a:rPr>
              <a:t>ESONERA</a:t>
            </a:r>
            <a:endParaRPr b="1" sz="600">
              <a:solidFill>
                <a:srgbClr val="3D85C6"/>
              </a:solidFill>
              <a:latin typeface="Fira Sans"/>
              <a:ea typeface="Fira Sans"/>
              <a:cs typeface="Fira Sans"/>
              <a:sym typeface="Fira Sans"/>
            </a:endParaRPr>
          </a:p>
        </p:txBody>
      </p:sp>
      <p:sp>
        <p:nvSpPr>
          <p:cNvPr id="1225" name="Google Shape;1225;p139"/>
          <p:cNvSpPr/>
          <p:nvPr/>
        </p:nvSpPr>
        <p:spPr>
          <a:xfrm>
            <a:off x="5486578" y="1469575"/>
            <a:ext cx="641700" cy="1134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6" name="Google Shape;1226;p139"/>
          <p:cNvSpPr/>
          <p:nvPr/>
        </p:nvSpPr>
        <p:spPr>
          <a:xfrm>
            <a:off x="5397275" y="1371025"/>
            <a:ext cx="387900" cy="1740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7" name="Google Shape;1227;p139"/>
          <p:cNvSpPr txBox="1"/>
          <p:nvPr/>
        </p:nvSpPr>
        <p:spPr>
          <a:xfrm>
            <a:off x="5262563" y="2951438"/>
            <a:ext cx="765600" cy="174000"/>
          </a:xfrm>
          <a:prstGeom prst="rect">
            <a:avLst/>
          </a:prstGeom>
          <a:solidFill>
            <a:srgbClr val="FFFFFF"/>
          </a:solidFill>
          <a:ln>
            <a:noFill/>
          </a:ln>
        </p:spPr>
        <p:txBody>
          <a:bodyPr anchorCtr="0" anchor="t" bIns="45725" lIns="45725" spcFirstLastPara="1" rIns="45725" wrap="square" tIns="45725">
            <a:noAutofit/>
          </a:bodyPr>
          <a:lstStyle/>
          <a:p>
            <a:pPr indent="0" lvl="0" marL="0" rtl="0" algn="r">
              <a:spcBef>
                <a:spcPts val="0"/>
              </a:spcBef>
              <a:spcAft>
                <a:spcPts val="0"/>
              </a:spcAft>
              <a:buNone/>
            </a:pPr>
            <a:r>
              <a:rPr b="1" lang="en" sz="1000">
                <a:solidFill>
                  <a:srgbClr val="3D85C6"/>
                </a:solidFill>
                <a:latin typeface="Fira Sans"/>
                <a:ea typeface="Fira Sans"/>
                <a:cs typeface="Fira Sans"/>
                <a:sym typeface="Fira Sans"/>
              </a:rPr>
              <a:t>S</a:t>
            </a:r>
            <a:r>
              <a:rPr b="1" lang="en" sz="800">
                <a:solidFill>
                  <a:srgbClr val="3D85C6"/>
                </a:solidFill>
                <a:latin typeface="Fira Sans"/>
                <a:ea typeface="Fira Sans"/>
                <a:cs typeface="Fira Sans"/>
                <a:sym typeface="Fira Sans"/>
              </a:rPr>
              <a:t>PRÅK-</a:t>
            </a:r>
            <a:endParaRPr b="1" sz="800">
              <a:solidFill>
                <a:srgbClr val="3D85C6"/>
              </a:solidFill>
              <a:latin typeface="Fira Sans"/>
              <a:ea typeface="Fira Sans"/>
              <a:cs typeface="Fira Sans"/>
              <a:sym typeface="Fira Sans"/>
            </a:endParaRPr>
          </a:p>
          <a:p>
            <a:pPr indent="0" lvl="0" marL="0" rtl="0" algn="r">
              <a:spcBef>
                <a:spcPts val="0"/>
              </a:spcBef>
              <a:spcAft>
                <a:spcPts val="0"/>
              </a:spcAft>
              <a:buNone/>
            </a:pPr>
            <a:r>
              <a:rPr b="1" lang="en" sz="800">
                <a:solidFill>
                  <a:srgbClr val="3D85C6"/>
                </a:solidFill>
                <a:latin typeface="Fira Sans"/>
                <a:ea typeface="Fira Sans"/>
                <a:cs typeface="Fira Sans"/>
                <a:sym typeface="Fira Sans"/>
              </a:rPr>
              <a:t>FÖRSTÅELSE</a:t>
            </a:r>
            <a:endParaRPr b="1" sz="800">
              <a:solidFill>
                <a:srgbClr val="3D85C6"/>
              </a:solidFill>
              <a:latin typeface="Fira Sans"/>
              <a:ea typeface="Fira Sans"/>
              <a:cs typeface="Fira Sans"/>
              <a:sym typeface="Fira Sans"/>
            </a:endParaRPr>
          </a:p>
        </p:txBody>
      </p:sp>
      <p:sp>
        <p:nvSpPr>
          <p:cNvPr id="1228" name="Google Shape;1228;p139"/>
          <p:cNvSpPr/>
          <p:nvPr/>
        </p:nvSpPr>
        <p:spPr>
          <a:xfrm>
            <a:off x="5592000" y="2293488"/>
            <a:ext cx="533400" cy="2049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9" name="Google Shape;1229;p139"/>
          <p:cNvSpPr txBox="1"/>
          <p:nvPr/>
        </p:nvSpPr>
        <p:spPr>
          <a:xfrm>
            <a:off x="4410750" y="2014530"/>
            <a:ext cx="1111800" cy="310800"/>
          </a:xfrm>
          <a:prstGeom prst="rect">
            <a:avLst/>
          </a:prstGeom>
          <a:solidFill>
            <a:srgbClr val="FFFFFF"/>
          </a:solidFill>
          <a:ln>
            <a:noFill/>
          </a:ln>
        </p:spPr>
        <p:txBody>
          <a:bodyPr anchorCtr="0" anchor="b" bIns="45725" lIns="45725" spcFirstLastPara="1" rIns="45725" wrap="square" tIns="45725">
            <a:noAutofit/>
          </a:bodyPr>
          <a:lstStyle/>
          <a:p>
            <a:pPr indent="0" lvl="0" marL="0" rtl="0" algn="ctr">
              <a:spcBef>
                <a:spcPts val="0"/>
              </a:spcBef>
              <a:spcAft>
                <a:spcPts val="0"/>
              </a:spcAft>
              <a:buNone/>
            </a:pPr>
            <a:r>
              <a:rPr b="1" lang="en" sz="1000">
                <a:solidFill>
                  <a:srgbClr val="3D85C6"/>
                </a:solidFill>
                <a:latin typeface="Fira Sans"/>
                <a:ea typeface="Fira Sans"/>
                <a:cs typeface="Fira Sans"/>
                <a:sym typeface="Fira Sans"/>
              </a:rPr>
              <a:t>T</a:t>
            </a:r>
            <a:r>
              <a:rPr b="1" lang="en" sz="800">
                <a:solidFill>
                  <a:srgbClr val="3D85C6"/>
                </a:solidFill>
                <a:latin typeface="Fira Sans"/>
                <a:ea typeface="Fira Sans"/>
                <a:cs typeface="Fira Sans"/>
                <a:sym typeface="Fira Sans"/>
              </a:rPr>
              <a:t>ALFÖRSTÅELSE</a:t>
            </a:r>
            <a:endParaRPr b="1" sz="400">
              <a:solidFill>
                <a:srgbClr val="3D85C6"/>
              </a:solidFill>
              <a:latin typeface="Fira Sans"/>
              <a:ea typeface="Fira Sans"/>
              <a:cs typeface="Fira Sans"/>
              <a:sym typeface="Fira Sans"/>
            </a:endParaRPr>
          </a:p>
        </p:txBody>
      </p:sp>
      <p:sp>
        <p:nvSpPr>
          <p:cNvPr id="1230" name="Google Shape;1230;p139"/>
          <p:cNvSpPr txBox="1"/>
          <p:nvPr/>
        </p:nvSpPr>
        <p:spPr>
          <a:xfrm>
            <a:off x="4680857" y="899431"/>
            <a:ext cx="765600" cy="310800"/>
          </a:xfrm>
          <a:prstGeom prst="rect">
            <a:avLst/>
          </a:prstGeom>
          <a:solidFill>
            <a:srgbClr val="FFFFFF"/>
          </a:solidFill>
          <a:ln>
            <a:noFill/>
          </a:ln>
        </p:spPr>
        <p:txBody>
          <a:bodyPr anchorCtr="0" anchor="b" bIns="45725" lIns="45725" spcFirstLastPara="1" rIns="45725" wrap="square" tIns="45725">
            <a:noAutofit/>
          </a:bodyPr>
          <a:lstStyle/>
          <a:p>
            <a:pPr indent="0" lvl="0" marL="0" rtl="0" algn="ctr">
              <a:spcBef>
                <a:spcPts val="0"/>
              </a:spcBef>
              <a:spcAft>
                <a:spcPts val="0"/>
              </a:spcAft>
              <a:buNone/>
            </a:pPr>
            <a:r>
              <a:rPr b="1" lang="en" sz="1000">
                <a:solidFill>
                  <a:srgbClr val="3D85C6"/>
                </a:solidFill>
                <a:latin typeface="Fira Sans"/>
                <a:ea typeface="Fira Sans"/>
                <a:cs typeface="Fira Sans"/>
                <a:sym typeface="Fira Sans"/>
              </a:rPr>
              <a:t>P</a:t>
            </a:r>
            <a:r>
              <a:rPr b="1" lang="en" sz="800">
                <a:solidFill>
                  <a:srgbClr val="3D85C6"/>
                </a:solidFill>
                <a:latin typeface="Fira Sans"/>
                <a:ea typeface="Fira Sans"/>
                <a:cs typeface="Fira Sans"/>
                <a:sym typeface="Fira Sans"/>
              </a:rPr>
              <a:t>LANERA</a:t>
            </a:r>
            <a:endParaRPr b="1" sz="400">
              <a:solidFill>
                <a:srgbClr val="3D85C6"/>
              </a:solidFill>
              <a:latin typeface="Fira Sans"/>
              <a:ea typeface="Fira Sans"/>
              <a:cs typeface="Fira Sans"/>
              <a:sym typeface="Fira Sans"/>
            </a:endParaRPr>
          </a:p>
        </p:txBody>
      </p:sp>
      <p:sp>
        <p:nvSpPr>
          <p:cNvPr id="1231" name="Google Shape;1231;p139"/>
          <p:cNvSpPr/>
          <p:nvPr/>
        </p:nvSpPr>
        <p:spPr>
          <a:xfrm>
            <a:off x="4039955" y="2138363"/>
            <a:ext cx="343200" cy="1740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2" name="Google Shape;1232;p139"/>
          <p:cNvSpPr txBox="1"/>
          <p:nvPr/>
        </p:nvSpPr>
        <p:spPr>
          <a:xfrm>
            <a:off x="3357564" y="3243938"/>
            <a:ext cx="498600" cy="310800"/>
          </a:xfrm>
          <a:prstGeom prst="rect">
            <a:avLst/>
          </a:prstGeom>
          <a:solidFill>
            <a:srgbClr val="FFFFFF"/>
          </a:solid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000">
                <a:solidFill>
                  <a:srgbClr val="3D85C6"/>
                </a:solidFill>
                <a:latin typeface="Fira Sans"/>
                <a:ea typeface="Fira Sans"/>
                <a:cs typeface="Fira Sans"/>
                <a:sym typeface="Fira Sans"/>
              </a:rPr>
              <a:t>T</a:t>
            </a:r>
            <a:r>
              <a:rPr b="1" lang="en" sz="800">
                <a:solidFill>
                  <a:srgbClr val="3D85C6"/>
                </a:solidFill>
                <a:latin typeface="Fira Sans"/>
                <a:ea typeface="Fira Sans"/>
                <a:cs typeface="Fira Sans"/>
                <a:sym typeface="Fira Sans"/>
              </a:rPr>
              <a:t>AL-</a:t>
            </a:r>
            <a:endParaRPr b="1" sz="800">
              <a:solidFill>
                <a:srgbClr val="3D85C6"/>
              </a:solidFill>
              <a:latin typeface="Fira Sans"/>
              <a:ea typeface="Fira Sans"/>
              <a:cs typeface="Fira Sans"/>
              <a:sym typeface="Fira Sans"/>
            </a:endParaRPr>
          </a:p>
          <a:p>
            <a:pPr indent="0" lvl="0" marL="0" rtl="0" algn="l">
              <a:spcBef>
                <a:spcPts val="0"/>
              </a:spcBef>
              <a:spcAft>
                <a:spcPts val="0"/>
              </a:spcAft>
              <a:buNone/>
            </a:pPr>
            <a:r>
              <a:rPr b="1" lang="en" sz="800">
                <a:solidFill>
                  <a:srgbClr val="3D85C6"/>
                </a:solidFill>
                <a:latin typeface="Fira Sans"/>
                <a:ea typeface="Fira Sans"/>
                <a:cs typeface="Fira Sans"/>
                <a:sym typeface="Fira Sans"/>
              </a:rPr>
              <a:t>SYNTES</a:t>
            </a:r>
            <a:endParaRPr b="1" sz="800">
              <a:solidFill>
                <a:srgbClr val="3D85C6"/>
              </a:solidFill>
              <a:latin typeface="Fira Sans"/>
              <a:ea typeface="Fira Sans"/>
              <a:cs typeface="Fira Sans"/>
              <a:sym typeface="Fira Sans"/>
            </a:endParaRPr>
          </a:p>
        </p:txBody>
      </p:sp>
      <p:sp>
        <p:nvSpPr>
          <p:cNvPr id="1233" name="Google Shape;1233;p139"/>
          <p:cNvSpPr txBox="1"/>
          <p:nvPr/>
        </p:nvSpPr>
        <p:spPr>
          <a:xfrm>
            <a:off x="4698652" y="3805225"/>
            <a:ext cx="765600" cy="310800"/>
          </a:xfrm>
          <a:prstGeom prst="rect">
            <a:avLst/>
          </a:prstGeom>
          <a:solidFill>
            <a:srgbClr val="FFFFFF"/>
          </a:solidFill>
          <a:ln>
            <a:noFill/>
          </a:ln>
        </p:spPr>
        <p:txBody>
          <a:bodyPr anchorCtr="0" anchor="b" bIns="45725" lIns="45725" spcFirstLastPara="1" rIns="45725" wrap="square" tIns="45725">
            <a:noAutofit/>
          </a:bodyPr>
          <a:lstStyle/>
          <a:p>
            <a:pPr indent="0" lvl="0" marL="0" rtl="0" algn="ctr">
              <a:spcBef>
                <a:spcPts val="0"/>
              </a:spcBef>
              <a:spcAft>
                <a:spcPts val="0"/>
              </a:spcAft>
              <a:buNone/>
            </a:pPr>
            <a:r>
              <a:rPr b="1" lang="en" sz="1000">
                <a:solidFill>
                  <a:srgbClr val="3D85C6"/>
                </a:solidFill>
                <a:latin typeface="Fira Sans"/>
                <a:ea typeface="Fira Sans"/>
                <a:cs typeface="Fira Sans"/>
                <a:sym typeface="Fira Sans"/>
              </a:rPr>
              <a:t>R</a:t>
            </a:r>
            <a:r>
              <a:rPr b="1" lang="en" sz="800">
                <a:solidFill>
                  <a:srgbClr val="3D85C6"/>
                </a:solidFill>
                <a:latin typeface="Fira Sans"/>
                <a:ea typeface="Fira Sans"/>
                <a:cs typeface="Fira Sans"/>
                <a:sym typeface="Fira Sans"/>
              </a:rPr>
              <a:t>OBOTIK</a:t>
            </a:r>
            <a:endParaRPr b="1" sz="400">
              <a:solidFill>
                <a:srgbClr val="3D85C6"/>
              </a:solidFill>
              <a:latin typeface="Fira Sans"/>
              <a:ea typeface="Fira Sans"/>
              <a:cs typeface="Fira Sans"/>
              <a:sym typeface="Fira Sans"/>
            </a:endParaRPr>
          </a:p>
        </p:txBody>
      </p:sp>
      <p:sp>
        <p:nvSpPr>
          <p:cNvPr id="1234" name="Google Shape;1234;p139"/>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sp>
        <p:nvSpPr>
          <p:cNvPr id="1235" name="Google Shape;1235;p139"/>
          <p:cNvSpPr txBox="1"/>
          <p:nvPr>
            <p:ph type="title"/>
          </p:nvPr>
        </p:nvSpPr>
        <p:spPr>
          <a:xfrm>
            <a:off x="324150" y="288619"/>
            <a:ext cx="2943000" cy="29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900"/>
              <a:t>Många områden </a:t>
            </a:r>
            <a:br>
              <a:rPr lang="en" sz="2900"/>
            </a:br>
            <a:r>
              <a:rPr lang="en" sz="2900"/>
              <a:t>inom AI</a:t>
            </a:r>
            <a:endParaRPr sz="2900"/>
          </a:p>
        </p:txBody>
      </p:sp>
      <p:sp>
        <p:nvSpPr>
          <p:cNvPr id="1236" name="Google Shape;1236;p139"/>
          <p:cNvSpPr/>
          <p:nvPr/>
        </p:nvSpPr>
        <p:spPr>
          <a:xfrm>
            <a:off x="3839400" y="2026788"/>
            <a:ext cx="533400" cy="2049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7" name="Google Shape;1237;p139"/>
          <p:cNvSpPr txBox="1"/>
          <p:nvPr/>
        </p:nvSpPr>
        <p:spPr>
          <a:xfrm>
            <a:off x="3295786" y="1920455"/>
            <a:ext cx="681000" cy="310800"/>
          </a:xfrm>
          <a:prstGeom prst="rect">
            <a:avLst/>
          </a:prstGeom>
          <a:solidFill>
            <a:srgbClr val="FFFFFF"/>
          </a:solidFill>
          <a:ln>
            <a:noFill/>
          </a:ln>
        </p:spPr>
        <p:txBody>
          <a:bodyPr anchorCtr="0" anchor="b" bIns="45725" lIns="45725" spcFirstLastPara="1" rIns="45725" wrap="square" tIns="45725">
            <a:noAutofit/>
          </a:bodyPr>
          <a:lstStyle/>
          <a:p>
            <a:pPr indent="0" lvl="0" marL="0" rtl="0" algn="ctr">
              <a:spcBef>
                <a:spcPts val="0"/>
              </a:spcBef>
              <a:spcAft>
                <a:spcPts val="0"/>
              </a:spcAft>
              <a:buNone/>
            </a:pPr>
            <a:r>
              <a:rPr b="1" lang="en" sz="1000">
                <a:solidFill>
                  <a:srgbClr val="3D85C6"/>
                </a:solidFill>
                <a:latin typeface="Fira Sans"/>
                <a:ea typeface="Fira Sans"/>
                <a:cs typeface="Fira Sans"/>
                <a:sym typeface="Fira Sans"/>
              </a:rPr>
              <a:t>   B</a:t>
            </a:r>
            <a:r>
              <a:rPr b="1" lang="en" sz="800">
                <a:solidFill>
                  <a:srgbClr val="3D85C6"/>
                </a:solidFill>
                <a:latin typeface="Fira Sans"/>
                <a:ea typeface="Fira Sans"/>
                <a:cs typeface="Fira Sans"/>
                <a:sym typeface="Fira Sans"/>
              </a:rPr>
              <a:t>ILDANALYS</a:t>
            </a:r>
            <a:endParaRPr b="1" sz="400">
              <a:solidFill>
                <a:srgbClr val="3D85C6"/>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40"/>
          <p:cNvSpPr txBox="1"/>
          <p:nvPr>
            <p:ph idx="12" type="sldNum"/>
          </p:nvPr>
        </p:nvSpPr>
        <p:spPr>
          <a:xfrm>
            <a:off x="4247925" y="2314838"/>
            <a:ext cx="171600" cy="1554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3" name="Google Shape;1243;p140"/>
          <p:cNvSpPr txBox="1"/>
          <p:nvPr>
            <p:ph idx="2" type="subTitle"/>
          </p:nvPr>
        </p:nvSpPr>
        <p:spPr>
          <a:xfrm>
            <a:off x="0" y="0"/>
            <a:ext cx="990000" cy="313800"/>
          </a:xfrm>
          <a:prstGeom prst="rect">
            <a:avLst/>
          </a:prstGeom>
          <a:solidFill>
            <a:schemeClr val="accent2"/>
          </a:solidFill>
        </p:spPr>
        <p:txBody>
          <a:bodyPr anchorCtr="0" anchor="ctr" bIns="0" lIns="180000" spcFirstLastPara="1" rIns="180000" wrap="square" tIns="0">
            <a:noAutofit/>
          </a:bodyPr>
          <a:lstStyle/>
          <a:p>
            <a:pPr indent="0" lvl="0" marL="0" rtl="0" algn="l">
              <a:spcBef>
                <a:spcPts val="0"/>
              </a:spcBef>
              <a:spcAft>
                <a:spcPts val="0"/>
              </a:spcAft>
              <a:buNone/>
            </a:pPr>
            <a:r>
              <a:rPr lang="en"/>
              <a:t>VAD ÄR AI?</a:t>
            </a:r>
            <a:endParaRPr/>
          </a:p>
        </p:txBody>
      </p:sp>
      <p:pic>
        <p:nvPicPr>
          <p:cNvPr id="1244" name="Google Shape;1244;p140"/>
          <p:cNvPicPr preferRelativeResize="0"/>
          <p:nvPr/>
        </p:nvPicPr>
        <p:blipFill rotWithShape="1">
          <a:blip r:embed="rId3">
            <a:alphaModFix/>
          </a:blip>
          <a:srcRect b="7470" l="8090" r="5194" t="27850"/>
          <a:stretch/>
        </p:blipFill>
        <p:spPr>
          <a:xfrm>
            <a:off x="1355746" y="1060838"/>
            <a:ext cx="6432510" cy="3454536"/>
          </a:xfrm>
          <a:prstGeom prst="rect">
            <a:avLst/>
          </a:prstGeom>
          <a:noFill/>
          <a:ln>
            <a:noFill/>
          </a:ln>
        </p:spPr>
      </p:pic>
      <p:sp>
        <p:nvSpPr>
          <p:cNvPr id="1245" name="Google Shape;1245;p140"/>
          <p:cNvSpPr txBox="1"/>
          <p:nvPr/>
        </p:nvSpPr>
        <p:spPr>
          <a:xfrm>
            <a:off x="648300" y="577238"/>
            <a:ext cx="7074900" cy="59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200">
                <a:solidFill>
                  <a:srgbClr val="001B26"/>
                </a:solidFill>
                <a:latin typeface="Fira Sans ExtraLight"/>
                <a:ea typeface="Fira Sans ExtraLight"/>
                <a:cs typeface="Fira Sans ExtraLight"/>
                <a:sym typeface="Fira Sans ExtraLight"/>
              </a:rPr>
              <a:t>AI utifrån ett historiskt perspektiv</a:t>
            </a:r>
            <a:endParaRPr sz="3200">
              <a:solidFill>
                <a:srgbClr val="001B26"/>
              </a:solidFill>
              <a:latin typeface="Fira Sans ExtraLight"/>
              <a:ea typeface="Fira Sans ExtraLight"/>
              <a:cs typeface="Fira Sans ExtraLight"/>
              <a:sym typeface="Fira Sans ExtraLight"/>
            </a:endParaRPr>
          </a:p>
        </p:txBody>
      </p:sp>
      <p:pic>
        <p:nvPicPr>
          <p:cNvPr id="1246" name="Google Shape;1246;p140"/>
          <p:cNvPicPr preferRelativeResize="0"/>
          <p:nvPr/>
        </p:nvPicPr>
        <p:blipFill>
          <a:blip r:embed="rId4">
            <a:alphaModFix/>
          </a:blip>
          <a:stretch>
            <a:fillRect/>
          </a:stretch>
        </p:blipFill>
        <p:spPr>
          <a:xfrm>
            <a:off x="4686895" y="4406849"/>
            <a:ext cx="440375" cy="440375"/>
          </a:xfrm>
          <a:prstGeom prst="rect">
            <a:avLst/>
          </a:prstGeom>
          <a:noFill/>
          <a:ln>
            <a:noFill/>
          </a:ln>
        </p:spPr>
      </p:pic>
      <p:pic>
        <p:nvPicPr>
          <p:cNvPr id="1247" name="Google Shape;1247;p140"/>
          <p:cNvPicPr preferRelativeResize="0"/>
          <p:nvPr/>
        </p:nvPicPr>
        <p:blipFill>
          <a:blip r:embed="rId5">
            <a:alphaModFix/>
          </a:blip>
          <a:stretch>
            <a:fillRect/>
          </a:stretch>
        </p:blipFill>
        <p:spPr>
          <a:xfrm>
            <a:off x="4518013" y="4536574"/>
            <a:ext cx="310650" cy="310650"/>
          </a:xfrm>
          <a:prstGeom prst="rect">
            <a:avLst/>
          </a:prstGeom>
          <a:noFill/>
          <a:ln>
            <a:noFill/>
          </a:ln>
        </p:spPr>
      </p:pic>
      <p:pic>
        <p:nvPicPr>
          <p:cNvPr id="1248" name="Google Shape;1248;p140"/>
          <p:cNvPicPr preferRelativeResize="0"/>
          <p:nvPr/>
        </p:nvPicPr>
        <p:blipFill>
          <a:blip r:embed="rId4">
            <a:alphaModFix/>
          </a:blip>
          <a:stretch>
            <a:fillRect/>
          </a:stretch>
        </p:blipFill>
        <p:spPr>
          <a:xfrm>
            <a:off x="2772387" y="4406849"/>
            <a:ext cx="440375" cy="440375"/>
          </a:xfrm>
          <a:prstGeom prst="rect">
            <a:avLst/>
          </a:prstGeom>
          <a:noFill/>
          <a:ln>
            <a:noFill/>
          </a:ln>
        </p:spPr>
      </p:pic>
      <p:pic>
        <p:nvPicPr>
          <p:cNvPr id="1249" name="Google Shape;1249;p140"/>
          <p:cNvPicPr preferRelativeResize="0"/>
          <p:nvPr/>
        </p:nvPicPr>
        <p:blipFill>
          <a:blip r:embed="rId5">
            <a:alphaModFix/>
          </a:blip>
          <a:stretch>
            <a:fillRect/>
          </a:stretch>
        </p:blipFill>
        <p:spPr>
          <a:xfrm>
            <a:off x="2603505" y="4536574"/>
            <a:ext cx="310650" cy="310650"/>
          </a:xfrm>
          <a:prstGeom prst="rect">
            <a:avLst/>
          </a:prstGeom>
          <a:noFill/>
          <a:ln>
            <a:noFill/>
          </a:ln>
        </p:spPr>
      </p:pic>
      <p:grpSp>
        <p:nvGrpSpPr>
          <p:cNvPr id="1250" name="Google Shape;1250;p140"/>
          <p:cNvGrpSpPr/>
          <p:nvPr/>
        </p:nvGrpSpPr>
        <p:grpSpPr>
          <a:xfrm>
            <a:off x="6333997" y="4407044"/>
            <a:ext cx="360071" cy="260966"/>
            <a:chOff x="11322025" y="8813698"/>
            <a:chExt cx="1218514" cy="880750"/>
          </a:xfrm>
        </p:grpSpPr>
        <p:pic>
          <p:nvPicPr>
            <p:cNvPr id="1251" name="Google Shape;1251;p140"/>
            <p:cNvPicPr preferRelativeResize="0"/>
            <p:nvPr/>
          </p:nvPicPr>
          <p:blipFill>
            <a:blip r:embed="rId4">
              <a:alphaModFix/>
            </a:blip>
            <a:stretch>
              <a:fillRect/>
            </a:stretch>
          </p:blipFill>
          <p:spPr>
            <a:xfrm>
              <a:off x="11659789" y="8813698"/>
              <a:ext cx="880750" cy="880750"/>
            </a:xfrm>
            <a:prstGeom prst="rect">
              <a:avLst/>
            </a:prstGeom>
            <a:noFill/>
            <a:ln>
              <a:noFill/>
            </a:ln>
            <a:effectLst>
              <a:outerShdw blurRad="57150" rotWithShape="0" algn="bl" dir="5400000" dist="19050">
                <a:srgbClr val="000000">
                  <a:alpha val="50000"/>
                </a:srgbClr>
              </a:outerShdw>
            </a:effectLst>
          </p:spPr>
        </p:pic>
        <p:pic>
          <p:nvPicPr>
            <p:cNvPr id="1252" name="Google Shape;1252;p140"/>
            <p:cNvPicPr preferRelativeResize="0"/>
            <p:nvPr/>
          </p:nvPicPr>
          <p:blipFill>
            <a:blip r:embed="rId5">
              <a:alphaModFix/>
            </a:blip>
            <a:stretch>
              <a:fillRect/>
            </a:stretch>
          </p:blipFill>
          <p:spPr>
            <a:xfrm>
              <a:off x="11322025" y="9073149"/>
              <a:ext cx="621300" cy="6213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41"/>
          <p:cNvSpPr txBox="1"/>
          <p:nvPr>
            <p:ph idx="4294967295" type="title"/>
          </p:nvPr>
        </p:nvSpPr>
        <p:spPr>
          <a:xfrm>
            <a:off x="102054" y="2065338"/>
            <a:ext cx="2610300" cy="10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900">
                <a:solidFill>
                  <a:srgbClr val="000000"/>
                </a:solidFill>
                <a:latin typeface="Fira Sans"/>
                <a:ea typeface="Fira Sans"/>
                <a:cs typeface="Fira Sans"/>
                <a:sym typeface="Fira Sans"/>
              </a:rPr>
              <a:t>Magin ligger i att ha kunskap om de </a:t>
            </a:r>
            <a:r>
              <a:rPr b="1" lang="en" sz="1900">
                <a:solidFill>
                  <a:schemeClr val="accent5"/>
                </a:solidFill>
                <a:latin typeface="Fira Sans"/>
                <a:ea typeface="Fira Sans"/>
                <a:cs typeface="Fira Sans"/>
                <a:sym typeface="Fira Sans"/>
              </a:rPr>
              <a:t>tusentals färdiga</a:t>
            </a:r>
            <a:r>
              <a:rPr lang="en" sz="1900">
                <a:solidFill>
                  <a:srgbClr val="000000"/>
                </a:solidFill>
                <a:latin typeface="Fira Sans"/>
                <a:ea typeface="Fira Sans"/>
                <a:cs typeface="Fira Sans"/>
                <a:sym typeface="Fira Sans"/>
              </a:rPr>
              <a:t>, beprövade och fungerande AI-lösningarna som redan finns</a:t>
            </a:r>
            <a:endParaRPr sz="1900">
              <a:solidFill>
                <a:srgbClr val="000000"/>
              </a:solidFill>
              <a:latin typeface="Fira Sans"/>
              <a:ea typeface="Fira Sans"/>
              <a:cs typeface="Fira Sans"/>
              <a:sym typeface="Fira Sans"/>
            </a:endParaRPr>
          </a:p>
          <a:p>
            <a:pPr indent="0" lvl="0" marL="0" rtl="0" algn="ctr">
              <a:spcBef>
                <a:spcPts val="0"/>
              </a:spcBef>
              <a:spcAft>
                <a:spcPts val="0"/>
              </a:spcAft>
              <a:buNone/>
            </a:pPr>
            <a:r>
              <a:t/>
            </a:r>
            <a:endParaRPr sz="1900">
              <a:solidFill>
                <a:srgbClr val="000000"/>
              </a:solidFill>
              <a:latin typeface="Fira Sans"/>
              <a:ea typeface="Fira Sans"/>
              <a:cs typeface="Fira Sans"/>
              <a:sym typeface="Fira Sans"/>
            </a:endParaRPr>
          </a:p>
          <a:p>
            <a:pPr indent="0" lvl="0" marL="0" rtl="0" algn="ctr">
              <a:spcBef>
                <a:spcPts val="0"/>
              </a:spcBef>
              <a:spcAft>
                <a:spcPts val="0"/>
              </a:spcAft>
              <a:buNone/>
            </a:pPr>
            <a:r>
              <a:rPr lang="en" sz="1900">
                <a:solidFill>
                  <a:srgbClr val="000000"/>
                </a:solidFill>
                <a:latin typeface="Fira Sans"/>
                <a:ea typeface="Fira Sans"/>
                <a:cs typeface="Fira Sans"/>
                <a:sym typeface="Fira Sans"/>
              </a:rPr>
              <a:t>…. samt att använda AI för att lösa </a:t>
            </a:r>
            <a:br>
              <a:rPr lang="en" sz="1900">
                <a:solidFill>
                  <a:srgbClr val="000000"/>
                </a:solidFill>
                <a:latin typeface="Fira Sans"/>
                <a:ea typeface="Fira Sans"/>
                <a:cs typeface="Fira Sans"/>
                <a:sym typeface="Fira Sans"/>
              </a:rPr>
            </a:br>
            <a:r>
              <a:rPr b="1" lang="en" sz="1900">
                <a:solidFill>
                  <a:schemeClr val="accent5"/>
                </a:solidFill>
                <a:latin typeface="Fira Sans"/>
                <a:ea typeface="Fira Sans"/>
                <a:cs typeface="Fira Sans"/>
                <a:sym typeface="Fira Sans"/>
              </a:rPr>
              <a:t>verkliga problem </a:t>
            </a:r>
            <a:br>
              <a:rPr b="1" lang="en" sz="1900">
                <a:solidFill>
                  <a:schemeClr val="accent5"/>
                </a:solidFill>
                <a:latin typeface="Fira Sans"/>
                <a:ea typeface="Fira Sans"/>
                <a:cs typeface="Fira Sans"/>
                <a:sym typeface="Fira Sans"/>
              </a:rPr>
            </a:br>
            <a:r>
              <a:rPr b="1" lang="en" sz="1900">
                <a:solidFill>
                  <a:schemeClr val="accent5"/>
                </a:solidFill>
                <a:latin typeface="Fira Sans"/>
                <a:ea typeface="Fira Sans"/>
                <a:cs typeface="Fira Sans"/>
                <a:sym typeface="Fira Sans"/>
              </a:rPr>
              <a:t>och möjligheter </a:t>
            </a:r>
            <a:br>
              <a:rPr b="1" lang="en" sz="1900">
                <a:solidFill>
                  <a:schemeClr val="accent5"/>
                </a:solidFill>
                <a:latin typeface="Fira Sans"/>
                <a:ea typeface="Fira Sans"/>
                <a:cs typeface="Fira Sans"/>
                <a:sym typeface="Fira Sans"/>
              </a:rPr>
            </a:br>
            <a:r>
              <a:rPr lang="en" sz="1900">
                <a:solidFill>
                  <a:srgbClr val="000000"/>
                </a:solidFill>
                <a:latin typeface="Fira Sans"/>
                <a:ea typeface="Fira Sans"/>
                <a:cs typeface="Fira Sans"/>
                <a:sym typeface="Fira Sans"/>
              </a:rPr>
              <a:t>hos företag</a:t>
            </a:r>
            <a:endParaRPr sz="1900">
              <a:solidFill>
                <a:srgbClr val="000000"/>
              </a:solidFill>
              <a:latin typeface="Fira Sans"/>
              <a:ea typeface="Fira Sans"/>
              <a:cs typeface="Fira Sans"/>
              <a:sym typeface="Fira Sans"/>
            </a:endParaRPr>
          </a:p>
        </p:txBody>
      </p:sp>
      <p:sp>
        <p:nvSpPr>
          <p:cNvPr id="1258" name="Google Shape;1258;p141"/>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9" name="Google Shape;1259;p141"/>
          <p:cNvSpPr/>
          <p:nvPr/>
        </p:nvSpPr>
        <p:spPr>
          <a:xfrm>
            <a:off x="2793263" y="0"/>
            <a:ext cx="63972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1260" name="Google Shape;1260;p141"/>
          <p:cNvPicPr preferRelativeResize="0"/>
          <p:nvPr/>
        </p:nvPicPr>
        <p:blipFill>
          <a:blip r:embed="rId3">
            <a:alphaModFix/>
          </a:blip>
          <a:stretch>
            <a:fillRect/>
          </a:stretch>
        </p:blipFill>
        <p:spPr>
          <a:xfrm>
            <a:off x="3094088" y="134013"/>
            <a:ext cx="5945400" cy="4884808"/>
          </a:xfrm>
          <a:prstGeom prst="rect">
            <a:avLst/>
          </a:prstGeom>
          <a:noFill/>
          <a:ln>
            <a:noFill/>
          </a:ln>
        </p:spPr>
      </p:pic>
      <p:sp>
        <p:nvSpPr>
          <p:cNvPr id="1261" name="Google Shape;1261;p141"/>
          <p:cNvSpPr txBox="1"/>
          <p:nvPr>
            <p:ph idx="12" type="sldNum"/>
          </p:nvPr>
        </p:nvSpPr>
        <p:spPr>
          <a:xfrm>
            <a:off x="8495850" y="4629675"/>
            <a:ext cx="342900" cy="3108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2" name="Google Shape;1262;p141"/>
          <p:cNvSpPr/>
          <p:nvPr/>
        </p:nvSpPr>
        <p:spPr>
          <a:xfrm>
            <a:off x="3831738" y="233179"/>
            <a:ext cx="4320253" cy="4860254"/>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2F1E9">
              <a:alpha val="11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263" name="Google Shape;1263;p141"/>
          <p:cNvSpPr/>
          <p:nvPr/>
        </p:nvSpPr>
        <p:spPr>
          <a:xfrm>
            <a:off x="8609076" y="233172"/>
            <a:ext cx="255971" cy="288369"/>
          </a:xfrm>
          <a:custGeom>
            <a:rect b="b" l="l" r="r" t="t"/>
            <a:pathLst>
              <a:path extrusionOk="0" h="210105" w="183821">
                <a:moveTo>
                  <a:pt x="56200" y="84646"/>
                </a:moveTo>
                <a:lnTo>
                  <a:pt x="56227" y="117418"/>
                </a:lnTo>
                <a:lnTo>
                  <a:pt x="31635" y="103361"/>
                </a:lnTo>
                <a:lnTo>
                  <a:pt x="31635" y="70589"/>
                </a:lnTo>
                <a:lnTo>
                  <a:pt x="98925" y="32134"/>
                </a:lnTo>
                <a:lnTo>
                  <a:pt x="99036" y="32189"/>
                </a:lnTo>
                <a:lnTo>
                  <a:pt x="98953" y="32134"/>
                </a:lnTo>
                <a:lnTo>
                  <a:pt x="67345" y="14057"/>
                </a:lnTo>
                <a:lnTo>
                  <a:pt x="91910" y="0"/>
                </a:lnTo>
                <a:lnTo>
                  <a:pt x="183820" y="52540"/>
                </a:lnTo>
                <a:lnTo>
                  <a:pt x="183820" y="121438"/>
                </a:lnTo>
                <a:lnTo>
                  <a:pt x="159228" y="135467"/>
                </a:lnTo>
                <a:lnTo>
                  <a:pt x="159228" y="66569"/>
                </a:lnTo>
                <a:lnTo>
                  <a:pt x="123545" y="46191"/>
                </a:lnTo>
                <a:lnTo>
                  <a:pt x="123517" y="46191"/>
                </a:lnTo>
                <a:close/>
                <a:moveTo>
                  <a:pt x="127593" y="84646"/>
                </a:moveTo>
                <a:lnTo>
                  <a:pt x="98925" y="68260"/>
                </a:lnTo>
                <a:lnTo>
                  <a:pt x="123517" y="54204"/>
                </a:lnTo>
                <a:lnTo>
                  <a:pt x="152186" y="70589"/>
                </a:lnTo>
                <a:lnTo>
                  <a:pt x="152186" y="147556"/>
                </a:lnTo>
                <a:lnTo>
                  <a:pt x="183820" y="129479"/>
                </a:lnTo>
                <a:lnTo>
                  <a:pt x="183820" y="157565"/>
                </a:lnTo>
                <a:lnTo>
                  <a:pt x="91910" y="210105"/>
                </a:lnTo>
                <a:lnTo>
                  <a:pt x="31607" y="175642"/>
                </a:lnTo>
                <a:lnTo>
                  <a:pt x="31607" y="147556"/>
                </a:lnTo>
                <a:lnTo>
                  <a:pt x="91910" y="181991"/>
                </a:lnTo>
                <a:lnTo>
                  <a:pt x="127565" y="161585"/>
                </a:lnTo>
                <a:lnTo>
                  <a:pt x="127593" y="161585"/>
                </a:lnTo>
                <a:lnTo>
                  <a:pt x="127593" y="84646"/>
                </a:lnTo>
                <a:close/>
                <a:moveTo>
                  <a:pt x="91910" y="145864"/>
                </a:moveTo>
                <a:lnTo>
                  <a:pt x="120578" y="129479"/>
                </a:lnTo>
                <a:lnTo>
                  <a:pt x="120578" y="157565"/>
                </a:lnTo>
                <a:lnTo>
                  <a:pt x="91910" y="173950"/>
                </a:lnTo>
                <a:lnTo>
                  <a:pt x="24593" y="135467"/>
                </a:lnTo>
                <a:lnTo>
                  <a:pt x="24593" y="171621"/>
                </a:lnTo>
                <a:lnTo>
                  <a:pt x="0" y="157565"/>
                </a:lnTo>
                <a:lnTo>
                  <a:pt x="0" y="52540"/>
                </a:lnTo>
                <a:lnTo>
                  <a:pt x="60303" y="18049"/>
                </a:lnTo>
                <a:lnTo>
                  <a:pt x="84896" y="32134"/>
                </a:lnTo>
                <a:lnTo>
                  <a:pt x="24593" y="66569"/>
                </a:lnTo>
                <a:lnTo>
                  <a:pt x="24593" y="107353"/>
                </a:lnTo>
                <a:lnTo>
                  <a:pt x="24593" y="10738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4" name="Google Shape;1264;p141"/>
          <p:cNvSpPr txBox="1"/>
          <p:nvPr/>
        </p:nvSpPr>
        <p:spPr>
          <a:xfrm>
            <a:off x="0" y="0"/>
            <a:ext cx="990000" cy="313800"/>
          </a:xfrm>
          <a:prstGeom prst="rect">
            <a:avLst/>
          </a:prstGeom>
          <a:solidFill>
            <a:srgbClr val="717783"/>
          </a:solidFill>
          <a:ln>
            <a:noFill/>
          </a:ln>
        </p:spPr>
        <p:txBody>
          <a:bodyPr anchorCtr="0" anchor="ctr" bIns="0" lIns="180000" spcFirstLastPara="1" rIns="180000" wrap="square" tIns="0">
            <a:noAutofit/>
          </a:bodyPr>
          <a:lstStyle/>
          <a:p>
            <a:pPr indent="0" lvl="0" marL="0" rtl="0" algn="l">
              <a:spcBef>
                <a:spcPts val="0"/>
              </a:spcBef>
              <a:spcAft>
                <a:spcPts val="0"/>
              </a:spcAft>
              <a:buNone/>
            </a:pPr>
            <a:r>
              <a:rPr lang="en" sz="1000">
                <a:solidFill>
                  <a:srgbClr val="FFFFFF"/>
                </a:solidFill>
                <a:latin typeface="Fira Sans Medium"/>
                <a:ea typeface="Fira Sans Medium"/>
                <a:cs typeface="Fira Sans Medium"/>
                <a:sym typeface="Fira Sans Medium"/>
              </a:rPr>
              <a:t>VAD ÄR AI?</a:t>
            </a:r>
            <a:endParaRPr sz="1000">
              <a:solidFill>
                <a:srgbClr val="FFFFFF"/>
              </a:solidFill>
              <a:latin typeface="Fira Sans Medium"/>
              <a:ea typeface="Fira Sans Medium"/>
              <a:cs typeface="Fira Sans Medium"/>
              <a:sym typeface="Fira Sans Medium"/>
            </a:endParaRPr>
          </a:p>
        </p:txBody>
      </p:sp>
      <p:sp>
        <p:nvSpPr>
          <p:cNvPr id="1265" name="Google Shape;1265;p141"/>
          <p:cNvSpPr txBox="1"/>
          <p:nvPr/>
        </p:nvSpPr>
        <p:spPr>
          <a:xfrm>
            <a:off x="1331775" y="4971675"/>
            <a:ext cx="64803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i="1" lang="en" sz="700">
                <a:solidFill>
                  <a:srgbClr val="FFFFFF"/>
                </a:solidFill>
                <a:latin typeface="Fira Sans Light"/>
                <a:ea typeface="Fira Sans Light"/>
                <a:cs typeface="Fira Sans Light"/>
                <a:sym typeface="Fira Sans Light"/>
              </a:rPr>
              <a:t> </a:t>
            </a:r>
            <a:endParaRPr i="1" sz="700">
              <a:solidFill>
                <a:srgbClr val="FFFFFF"/>
              </a:solidFill>
              <a:latin typeface="Fira Sans Light"/>
              <a:ea typeface="Fira Sans Light"/>
              <a:cs typeface="Fira Sans Light"/>
              <a:sym typeface="Fira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nfifty">
  <a:themeElements>
    <a:clrScheme name="Tenfifty Colors">
      <a:dk1>
        <a:srgbClr val="001B26"/>
      </a:dk1>
      <a:lt1>
        <a:srgbClr val="FFFFFF"/>
      </a:lt1>
      <a:dk2>
        <a:srgbClr val="082E3F"/>
      </a:dk2>
      <a:lt2>
        <a:srgbClr val="F9FAFA"/>
      </a:lt2>
      <a:accent1>
        <a:srgbClr val="0B9BCB"/>
      </a:accent1>
      <a:accent2>
        <a:srgbClr val="717783"/>
      </a:accent2>
      <a:accent3>
        <a:srgbClr val="E3E5E6"/>
      </a:accent3>
      <a:accent4>
        <a:srgbClr val="46CEAE"/>
      </a:accent4>
      <a:accent5>
        <a:srgbClr val="DB7318"/>
      </a:accent5>
      <a:accent6>
        <a:srgbClr val="CC2433"/>
      </a:accent6>
      <a:hlink>
        <a:srgbClr val="0B9BCB"/>
      </a:hlink>
      <a:folHlink>
        <a:srgbClr val="0875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C10EB98A69F2499698EA30485DF940" ma:contentTypeVersion="14" ma:contentTypeDescription="Create a new document." ma:contentTypeScope="" ma:versionID="5aa05f727989902acdae0298b2dd3b72">
  <xsd:schema xmlns:xsd="http://www.w3.org/2001/XMLSchema" xmlns:xs="http://www.w3.org/2001/XMLSchema" xmlns:p="http://schemas.microsoft.com/office/2006/metadata/properties" xmlns:ns2="7ea62e03-cadd-415f-b23b-1ef0985b2781" xmlns:ns3="3471a861-ae43-4f78-a13b-3e37116a0ad3" targetNamespace="http://schemas.microsoft.com/office/2006/metadata/properties" ma:root="true" ma:fieldsID="8a76d49bba0b70bbb075e3f9ee83cfc1" ns2:_="" ns3:_="">
    <xsd:import namespace="7ea62e03-cadd-415f-b23b-1ef0985b2781"/>
    <xsd:import namespace="3471a861-ae43-4f78-a13b-3e37116a0a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a62e03-cadd-415f-b23b-1ef0985b27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e58fc56-bb27-4389-9448-7e78607ca4f8"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471a861-ae43-4f78-a13b-3e37116a0ad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635bbc3-3ab2-4301-9194-c4e6079d012c}" ma:internalName="TaxCatchAll" ma:showField="CatchAllData" ma:web="3471a861-ae43-4f78-a13b-3e37116a0a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ea62e03-cadd-415f-b23b-1ef0985b2781">
      <Terms xmlns="http://schemas.microsoft.com/office/infopath/2007/PartnerControls"/>
    </lcf76f155ced4ddcb4097134ff3c332f>
    <TaxCatchAll xmlns="3471a861-ae43-4f78-a13b-3e37116a0ad3" xsi:nil="true"/>
    <SharedWithUsers xmlns="3471a861-ae43-4f78-a13b-3e37116a0ad3">
      <UserInfo>
        <DisplayName/>
        <AccountId xsi:nil="true"/>
        <AccountType/>
      </UserInfo>
    </SharedWithUsers>
  </documentManagement>
</p:properties>
</file>

<file path=customXml/itemProps1.xml><?xml version="1.0" encoding="utf-8"?>
<ds:datastoreItem xmlns:ds="http://schemas.openxmlformats.org/officeDocument/2006/customXml" ds:itemID="{7CA87367-1AA1-4306-8175-49BA75030B8B}"/>
</file>

<file path=customXml/itemProps2.xml><?xml version="1.0" encoding="utf-8"?>
<ds:datastoreItem xmlns:ds="http://schemas.openxmlformats.org/officeDocument/2006/customXml" ds:itemID="{96A0C4CE-B861-4C86-B5C0-3367BA79B38A}"/>
</file>

<file path=customXml/itemProps3.xml><?xml version="1.0" encoding="utf-8"?>
<ds:datastoreItem xmlns:ds="http://schemas.openxmlformats.org/officeDocument/2006/customXml" ds:itemID="{44472C27-192B-4D7A-9A30-E9A7C13573F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0x010100B7C10EB98A69F2499698EA30485DF940</vt:lpwstr>
  </property>
  <property fmtid="{D5CDD505-2E9C-101B-9397-08002B2CF9AE}" pid="3" name="Order">
    <vt:lpwstr>367300.000000000</vt:lpwstr>
  </property>
  <property fmtid="{D5CDD505-2E9C-101B-9397-08002B2CF9AE}" pid="4" name="xd_ProgID">
    <vt:lpwstr/>
  </property>
  <property fmtid="{D5CDD505-2E9C-101B-9397-08002B2CF9AE}" pid="5" name="MediaServiceImageTags">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